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21"/>
  </p:notesMasterIdLst>
  <p:sldIdLst>
    <p:sldId id="302" r:id="rId2"/>
    <p:sldId id="332" r:id="rId3"/>
    <p:sldId id="304" r:id="rId4"/>
    <p:sldId id="267" r:id="rId5"/>
    <p:sldId id="338" r:id="rId6"/>
    <p:sldId id="342" r:id="rId7"/>
    <p:sldId id="343" r:id="rId8"/>
    <p:sldId id="344" r:id="rId9"/>
    <p:sldId id="333" r:id="rId10"/>
    <p:sldId id="269" r:id="rId11"/>
    <p:sldId id="334" r:id="rId12"/>
    <p:sldId id="347" r:id="rId13"/>
    <p:sldId id="346" r:id="rId14"/>
    <p:sldId id="335" r:id="rId15"/>
    <p:sldId id="331" r:id="rId16"/>
    <p:sldId id="336" r:id="rId17"/>
    <p:sldId id="300" r:id="rId18"/>
    <p:sldId id="348" r:id="rId19"/>
    <p:sldId id="301" r:id="rId20"/>
  </p:sldIdLst>
  <p:sldSz cx="10691813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7B2D59FF-617B-460A-98B4-1980A4C00522}">
          <p14:sldIdLst>
            <p14:sldId id="302"/>
            <p14:sldId id="332"/>
          </p14:sldIdLst>
        </p14:section>
        <p14:section name="1. 프로젝트 개요" id="{61D4F55B-DC9A-4EF4-B302-B5241F010643}">
          <p14:sldIdLst>
            <p14:sldId id="304"/>
            <p14:sldId id="267"/>
            <p14:sldId id="338"/>
            <p14:sldId id="342"/>
            <p14:sldId id="343"/>
            <p14:sldId id="344"/>
          </p14:sldIdLst>
        </p14:section>
        <p14:section name="2. 팀원 소개" id="{52827712-0F34-469F-957A-8AB3409906F6}">
          <p14:sldIdLst>
            <p14:sldId id="333"/>
            <p14:sldId id="269"/>
          </p14:sldIdLst>
        </p14:section>
        <p14:section name="3. 개발환경/과정" id="{EEDA5EEC-2441-4C2B-8777-F3A6031100DC}">
          <p14:sldIdLst>
            <p14:sldId id="334"/>
            <p14:sldId id="347"/>
            <p14:sldId id="346"/>
          </p14:sldIdLst>
        </p14:section>
        <p14:section name="4. 기능 구현" id="{95CDEE3A-317E-484A-848C-FBD09BEFBFAE}">
          <p14:sldIdLst>
            <p14:sldId id="335"/>
            <p14:sldId id="331"/>
          </p14:sldIdLst>
        </p14:section>
        <p14:section name="5. 마치며" id="{1832EAF8-8729-4475-BACD-8405DE654D92}">
          <p14:sldIdLst>
            <p14:sldId id="336"/>
            <p14:sldId id="300"/>
            <p14:sldId id="348"/>
            <p14:sldId id="3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039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DB9"/>
    <a:srgbClr val="00B9ED"/>
    <a:srgbClr val="005596"/>
    <a:srgbClr val="7F7F7F"/>
    <a:srgbClr val="009FD7"/>
    <a:srgbClr val="FF9933"/>
    <a:srgbClr val="00A9DF"/>
    <a:srgbClr val="00AEE3"/>
    <a:srgbClr val="008CC5"/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41" autoAdjust="0"/>
    <p:restoredTop sz="96192" autoAdjust="0"/>
  </p:normalViewPr>
  <p:slideViewPr>
    <p:cSldViewPr snapToGrid="0" showGuides="1">
      <p:cViewPr varScale="1">
        <p:scale>
          <a:sx n="65" d="100"/>
          <a:sy n="65" d="100"/>
        </p:scale>
        <p:origin x="66" y="858"/>
      </p:cViewPr>
      <p:guideLst>
        <p:guide orient="horz" pos="3039"/>
        <p:guide pos="33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howGuides="1">
      <p:cViewPr varScale="1">
        <p:scale>
          <a:sx n="85" d="100"/>
          <a:sy n="85" d="100"/>
        </p:scale>
        <p:origin x="1590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7C6A7B-BFF9-4697-916F-85116C26F345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B5C76-3749-4706-92F7-ACA759C03F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735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요즘 반려동물을 키우는 사람이 점점 늘어나서 주변에서 심심치 않게 반려동물을 찾아볼 수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오전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11:07]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이에 비해 동물 병원비가 여전히 높은 가격을 형성하고 있어 보호자들에게 부담을 준다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오전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11:08]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해결해보고자 이 프로젝트를 기획했다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3B5C76-3749-4706-92F7-ACA759C03F3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939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81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38" userDrawn="1">
          <p15:clr>
            <a:srgbClr val="FBAE40"/>
          </p15:clr>
        </p15:guide>
        <p15:guide id="2" pos="6497" userDrawn="1">
          <p15:clr>
            <a:srgbClr val="FBAE40"/>
          </p15:clr>
        </p15:guide>
        <p15:guide id="3" orient="horz" pos="680" userDrawn="1">
          <p15:clr>
            <a:srgbClr val="FBAE40"/>
          </p15:clr>
        </p15:guide>
        <p15:guide id="4" orient="horz" pos="4309" userDrawn="1">
          <p15:clr>
            <a:srgbClr val="FBAE40"/>
          </p15:clr>
        </p15:guide>
        <p15:guide id="5" pos="328" userDrawn="1">
          <p15:clr>
            <a:srgbClr val="FBAE40"/>
          </p15:clr>
        </p15:guide>
        <p15:guide id="6" pos="6407" userDrawn="1">
          <p15:clr>
            <a:srgbClr val="FBAE40"/>
          </p15:clr>
        </p15:guide>
        <p15:guide id="7" pos="3367" userDrawn="1">
          <p15:clr>
            <a:srgbClr val="FBAE40"/>
          </p15:clr>
        </p15:guide>
        <p15:guide id="8" orient="horz" pos="446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C1C15DE-F569-44F0-AEDA-75AA16E07339}"/>
              </a:ext>
            </a:extLst>
          </p:cNvPr>
          <p:cNvGrpSpPr/>
          <p:nvPr userDrawn="1"/>
        </p:nvGrpSpPr>
        <p:grpSpPr>
          <a:xfrm>
            <a:off x="0" y="0"/>
            <a:ext cx="10692144" cy="97580"/>
            <a:chOff x="0" y="55308"/>
            <a:chExt cx="10692144" cy="9758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9ABB824-DC0A-4BAF-8171-E09CE453A048}"/>
                </a:ext>
              </a:extLst>
            </p:cNvPr>
            <p:cNvSpPr/>
            <p:nvPr/>
          </p:nvSpPr>
          <p:spPr>
            <a:xfrm>
              <a:off x="0" y="58056"/>
              <a:ext cx="10692144" cy="94832"/>
            </a:xfrm>
            <a:prstGeom prst="rect">
              <a:avLst/>
            </a:prstGeom>
            <a:solidFill>
              <a:srgbClr val="0055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96F8C5C-56D7-4732-95E8-83B825B0986E}"/>
                </a:ext>
              </a:extLst>
            </p:cNvPr>
            <p:cNvSpPr/>
            <p:nvPr/>
          </p:nvSpPr>
          <p:spPr>
            <a:xfrm>
              <a:off x="525058" y="58056"/>
              <a:ext cx="2856317" cy="94832"/>
            </a:xfrm>
            <a:prstGeom prst="rect">
              <a:avLst/>
            </a:prstGeom>
            <a:solidFill>
              <a:srgbClr val="00B9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5ECDC16-62FE-45A9-AAF6-67C08E1D603D}"/>
                </a:ext>
              </a:extLst>
            </p:cNvPr>
            <p:cNvSpPr/>
            <p:nvPr/>
          </p:nvSpPr>
          <p:spPr>
            <a:xfrm>
              <a:off x="378629" y="55308"/>
              <a:ext cx="492184" cy="97580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72F49F-A78A-4FA4-A5CF-9538B348835A}"/>
              </a:ext>
            </a:extLst>
          </p:cNvPr>
          <p:cNvSpPr/>
          <p:nvPr userDrawn="1"/>
        </p:nvSpPr>
        <p:spPr>
          <a:xfrm>
            <a:off x="-331" y="7299299"/>
            <a:ext cx="7502674" cy="9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418AD472-59A9-4987-93BE-E58AE740C5DC}"/>
              </a:ext>
            </a:extLst>
          </p:cNvPr>
          <p:cNvSpPr txBox="1">
            <a:spLocks/>
          </p:cNvSpPr>
          <p:nvPr userDrawn="1"/>
        </p:nvSpPr>
        <p:spPr>
          <a:xfrm>
            <a:off x="7324999" y="7261999"/>
            <a:ext cx="264897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1600" kern="1200" dirty="0">
                <a:gradFill>
                  <a:gsLst>
                    <a:gs pos="0">
                      <a:srgbClr val="414042"/>
                    </a:gs>
                    <a:gs pos="100000">
                      <a:srgbClr val="393939"/>
                    </a:gs>
                  </a:gsLst>
                  <a:lin ang="5400000" scaled="0"/>
                </a:gradFill>
                <a:latin typeface="Rix모던고딕 EB" pitchFamily="18" charset="-127"/>
                <a:ea typeface="Rix모던고딕 EB" pitchFamily="18" charset="-127"/>
                <a:cs typeface="+mj-cs"/>
              </a:defRPr>
            </a:lvl1pPr>
          </a:lstStyle>
          <a:p>
            <a:pPr algn="r"/>
            <a:r>
              <a:rPr lang="ko-KR" altLang="en-US" sz="1000" spc="0" dirty="0" err="1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홈펫케어</a:t>
            </a:r>
            <a:r>
              <a:rPr lang="en-US" altLang="ko-KR" sz="1000" spc="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(Home Pet</a:t>
            </a:r>
            <a:r>
              <a:rPr lang="en-US" altLang="ko-KR" sz="1000" spc="0" baseline="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Care) </a:t>
            </a:r>
            <a:r>
              <a:rPr lang="ko-KR" altLang="en-US" sz="1000" spc="0" baseline="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프로젝트</a:t>
            </a:r>
            <a:endParaRPr lang="ko-KR" altLang="en-US" sz="1000" spc="0" dirty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bg1">
                  <a:lumMod val="6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1A4BF75-E763-4EFD-B2F8-9A264D5F39A3}"/>
              </a:ext>
            </a:extLst>
          </p:cNvPr>
          <p:cNvSpPr/>
          <p:nvPr userDrawn="1"/>
        </p:nvSpPr>
        <p:spPr>
          <a:xfrm>
            <a:off x="10371107" y="7299299"/>
            <a:ext cx="320706" cy="9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F7D4915D-BCD2-4B71-9FF2-6EB8613BCB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1713" y="7261998"/>
            <a:ext cx="512762" cy="1538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1" hangingPunct="1">
              <a:spcBef>
                <a:spcPct val="0"/>
              </a:spcBef>
              <a:buNone/>
              <a:defRPr lang="ko-KR" altLang="en-US" sz="1000" kern="1200" spc="-6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+mj-cs"/>
              </a:defRPr>
            </a:lvl1pPr>
          </a:lstStyle>
          <a:p>
            <a:fld id="{BFEC7941-9C8B-490F-A5B6-E0FD109C18BA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1847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38">
          <p15:clr>
            <a:srgbClr val="FBAE40"/>
          </p15:clr>
        </p15:guide>
        <p15:guide id="2" pos="6497">
          <p15:clr>
            <a:srgbClr val="FBAE40"/>
          </p15:clr>
        </p15:guide>
        <p15:guide id="3" orient="horz" pos="680">
          <p15:clr>
            <a:srgbClr val="FBAE40"/>
          </p15:clr>
        </p15:guide>
        <p15:guide id="4" orient="horz" pos="4309">
          <p15:clr>
            <a:srgbClr val="FBAE40"/>
          </p15:clr>
        </p15:guide>
        <p15:guide id="5" pos="328">
          <p15:clr>
            <a:srgbClr val="FBAE40"/>
          </p15:clr>
        </p15:guide>
        <p15:guide id="6" pos="6407">
          <p15:clr>
            <a:srgbClr val="FBAE40"/>
          </p15:clr>
        </p15:guide>
        <p15:guide id="7" pos="3367">
          <p15:clr>
            <a:srgbClr val="FBAE40"/>
          </p15:clr>
        </p15:guide>
        <p15:guide id="8" orient="horz" pos="446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7309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6" r:id="rId2"/>
  </p:sldLayoutIdLst>
  <p:hf hdr="0" ftr="0" dt="0"/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10" Type="http://schemas.openxmlformats.org/officeDocument/2006/relationships/image" Target="../media/image20.jpe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sv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svg"/><Relationship Id="rId5" Type="http://schemas.openxmlformats.org/officeDocument/2006/relationships/image" Target="../media/image25.png"/><Relationship Id="rId10" Type="http://schemas.openxmlformats.org/officeDocument/2006/relationships/image" Target="../media/image141.svg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8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0"/>
            <a:ext cx="10691813" cy="7559675"/>
            <a:chOff x="0" y="0"/>
            <a:chExt cx="10691813" cy="755967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691813" cy="7559675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0" y="0"/>
              <a:ext cx="10691813" cy="755967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75163E5-0209-442C-BD65-786420538F4D}"/>
              </a:ext>
            </a:extLst>
          </p:cNvPr>
          <p:cNvSpPr txBox="1"/>
          <p:nvPr/>
        </p:nvSpPr>
        <p:spPr>
          <a:xfrm>
            <a:off x="1723758" y="2190673"/>
            <a:ext cx="72442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홈펫케어</a:t>
            </a:r>
            <a:r>
              <a:rPr lang="en-US" altLang="ko-KR" sz="3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(Home Pet Care) </a:t>
            </a:r>
            <a:r>
              <a:rPr lang="ko-KR" altLang="en-US" sz="3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프로젝트</a:t>
            </a:r>
            <a:endParaRPr lang="ko-KR" altLang="en-US" sz="3200" dirty="0">
              <a:ln>
                <a:solidFill>
                  <a:schemeClr val="accent1">
                    <a:alpha val="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7342CF-9FFC-4FF2-B300-6427F49FEA8C}"/>
              </a:ext>
            </a:extLst>
          </p:cNvPr>
          <p:cNvSpPr txBox="1"/>
          <p:nvPr/>
        </p:nvSpPr>
        <p:spPr>
          <a:xfrm>
            <a:off x="4432834" y="355765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발표자료</a:t>
            </a:r>
            <a:endParaRPr lang="ko-KR" altLang="en-US" sz="3200" dirty="0">
              <a:ln>
                <a:solidFill>
                  <a:schemeClr val="accent1">
                    <a:alpha val="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6BB17-5B94-458A-8ADB-BC6C273B3E63}"/>
              </a:ext>
            </a:extLst>
          </p:cNvPr>
          <p:cNvSpPr txBox="1"/>
          <p:nvPr/>
        </p:nvSpPr>
        <p:spPr>
          <a:xfrm>
            <a:off x="3871913" y="5122082"/>
            <a:ext cx="2947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2023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12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722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제목 5">
            <a:extLst>
              <a:ext uri="{FF2B5EF4-FFF2-40B4-BE49-F238E27FC236}">
                <a16:creationId xmlns:a16="http://schemas.microsoft.com/office/drawing/2014/main" id="{9D70F999-503A-4B42-B455-F335E7DC9DFF}"/>
              </a:ext>
            </a:extLst>
          </p:cNvPr>
          <p:cNvSpPr txBox="1">
            <a:spLocks/>
          </p:cNvSpPr>
          <p:nvPr/>
        </p:nvSpPr>
        <p:spPr>
          <a:xfrm>
            <a:off x="539750" y="782917"/>
            <a:ext cx="824906" cy="215444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1600" kern="1200" dirty="0">
                <a:gradFill>
                  <a:gsLst>
                    <a:gs pos="0">
                      <a:srgbClr val="414042"/>
                    </a:gs>
                    <a:gs pos="100000">
                      <a:srgbClr val="393939"/>
                    </a:gs>
                  </a:gsLst>
                  <a:lin ang="5400000" scaled="0"/>
                </a:gradFill>
                <a:latin typeface="Rix모던고딕 EB" pitchFamily="18" charset="-127"/>
                <a:ea typeface="Rix모던고딕 EB" pitchFamily="18" charset="-127"/>
                <a:cs typeface="+mj-cs"/>
              </a:defRPr>
            </a:lvl1pPr>
          </a:lstStyle>
          <a:p>
            <a:r>
              <a:rPr lang="en-US" altLang="ko-KR" sz="14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1. </a:t>
            </a:r>
            <a:r>
              <a:rPr lang="ko-KR" altLang="en-US" sz="14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팀원 </a:t>
            </a:r>
            <a:r>
              <a:rPr lang="ko-KR" altLang="en-US" sz="14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소개</a:t>
            </a:r>
            <a:endParaRPr lang="ko-KR" altLang="en-US" sz="1400" spc="-60" dirty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4662EC4-BD73-493E-8EF5-8D46AA2E0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C7941-9C8B-490F-A5B6-E0FD109C18BA}" type="slidenum">
              <a:rPr lang="en-US" altLang="ko-KR" smtClean="0"/>
              <a:pPr/>
              <a:t>10</a:t>
            </a:fld>
            <a:endParaRPr 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C94552E-CD7A-46CF-8EB3-FCAF74B3C450}"/>
              </a:ext>
            </a:extLst>
          </p:cNvPr>
          <p:cNvGrpSpPr/>
          <p:nvPr/>
        </p:nvGrpSpPr>
        <p:grpSpPr>
          <a:xfrm>
            <a:off x="525059" y="96715"/>
            <a:ext cx="8846180" cy="533850"/>
            <a:chOff x="525059" y="96715"/>
            <a:chExt cx="8846180" cy="533850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FFE1DB1D-5C81-42D3-B47B-795D3F94C922}"/>
                </a:ext>
              </a:extLst>
            </p:cNvPr>
            <p:cNvGrpSpPr/>
            <p:nvPr/>
          </p:nvGrpSpPr>
          <p:grpSpPr>
            <a:xfrm>
              <a:off x="2290808" y="271632"/>
              <a:ext cx="7080431" cy="142608"/>
              <a:chOff x="2290808" y="108000"/>
              <a:chExt cx="7080431" cy="516689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12014D7A-03DE-403A-A37A-DD827E46DFCF}"/>
                  </a:ext>
                </a:extLst>
              </p:cNvPr>
              <p:cNvCxnSpPr/>
              <p:nvPr/>
            </p:nvCxnSpPr>
            <p:spPr>
              <a:xfrm>
                <a:off x="2290808" y="108000"/>
                <a:ext cx="0" cy="516689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F8F90A6C-815E-41BE-B0F4-86AC2D5CB0E1}"/>
                  </a:ext>
                </a:extLst>
              </p:cNvPr>
              <p:cNvCxnSpPr/>
              <p:nvPr/>
            </p:nvCxnSpPr>
            <p:spPr>
              <a:xfrm>
                <a:off x="4060916" y="108000"/>
                <a:ext cx="0" cy="516689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9B1BF902-98CD-47D3-8561-7C8C2CAD0641}"/>
                  </a:ext>
                </a:extLst>
              </p:cNvPr>
              <p:cNvCxnSpPr/>
              <p:nvPr/>
            </p:nvCxnSpPr>
            <p:spPr>
              <a:xfrm>
                <a:off x="5831024" y="108000"/>
                <a:ext cx="0" cy="516689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B76536AD-EB5F-40FE-8FFF-4B93B1378AE6}"/>
                  </a:ext>
                </a:extLst>
              </p:cNvPr>
              <p:cNvCxnSpPr/>
              <p:nvPr/>
            </p:nvCxnSpPr>
            <p:spPr>
              <a:xfrm>
                <a:off x="7601132" y="108000"/>
                <a:ext cx="0" cy="516689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28649E0D-11D8-48F4-9AA2-B36CE5ED0F11}"/>
                  </a:ext>
                </a:extLst>
              </p:cNvPr>
              <p:cNvCxnSpPr/>
              <p:nvPr/>
            </p:nvCxnSpPr>
            <p:spPr>
              <a:xfrm>
                <a:off x="9371239" y="108000"/>
                <a:ext cx="0" cy="516689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3DB1BF6-0BBB-4789-A5E5-6A817EAB6F27}"/>
                </a:ext>
              </a:extLst>
            </p:cNvPr>
            <p:cNvGrpSpPr/>
            <p:nvPr/>
          </p:nvGrpSpPr>
          <p:grpSpPr>
            <a:xfrm>
              <a:off x="848921" y="96715"/>
              <a:ext cx="1113666" cy="492443"/>
              <a:chOff x="486535" y="143434"/>
              <a:chExt cx="1113666" cy="492443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1DFBACF-F528-49BD-9FEB-2A76AAD4C6DE}"/>
                  </a:ext>
                </a:extLst>
              </p:cNvPr>
              <p:cNvSpPr txBox="1"/>
              <p:nvPr/>
            </p:nvSpPr>
            <p:spPr>
              <a:xfrm>
                <a:off x="781091" y="373140"/>
                <a:ext cx="81911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ko-KR" altLang="en-US" sz="1200" spc="-50" dirty="0" smtClean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프로젝트 개요</a:t>
                </a:r>
                <a:endParaRPr lang="ko-KR" altLang="en-US" sz="1200" spc="-5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00E32B6-E519-49D0-AC86-832EA5E99307}"/>
                  </a:ext>
                </a:extLst>
              </p:cNvPr>
              <p:cNvSpPr txBox="1"/>
              <p:nvPr/>
            </p:nvSpPr>
            <p:spPr>
              <a:xfrm>
                <a:off x="486535" y="143434"/>
                <a:ext cx="33482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en-US" altLang="ko-KR" sz="320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바탕체 Bold" panose="00000800000000000000" pitchFamily="2" charset="-127"/>
                    <a:ea typeface="KoPub바탕체 Bold" panose="00000800000000000000" pitchFamily="2" charset="-127"/>
                  </a:rPr>
                  <a:t>Ⅰ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A6EBE6C-8B65-4C1D-B46E-7D2E15A250BE}"/>
                  </a:ext>
                </a:extLst>
              </p:cNvPr>
              <p:cNvSpPr txBox="1"/>
              <p:nvPr/>
            </p:nvSpPr>
            <p:spPr>
              <a:xfrm>
                <a:off x="788023" y="263050"/>
                <a:ext cx="701537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en-US" altLang="ko-KR" sz="70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Chapter</a:t>
                </a: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D50F92F5-3D25-486C-86FA-0D761EF78299}"/>
                </a:ext>
              </a:extLst>
            </p:cNvPr>
            <p:cNvGrpSpPr/>
            <p:nvPr/>
          </p:nvGrpSpPr>
          <p:grpSpPr>
            <a:xfrm>
              <a:off x="2592359" y="96715"/>
              <a:ext cx="1167006" cy="492443"/>
              <a:chOff x="2688715" y="143434"/>
              <a:chExt cx="1167006" cy="492443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023C370-2AF6-4F24-B4DF-C4CAD2021601}"/>
                  </a:ext>
                </a:extLst>
              </p:cNvPr>
              <p:cNvSpPr txBox="1"/>
              <p:nvPr/>
            </p:nvSpPr>
            <p:spPr>
              <a:xfrm>
                <a:off x="3036611" y="373140"/>
                <a:ext cx="81911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ko-KR" altLang="en-US" sz="1200" spc="-50" dirty="0" smtClean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rgbClr val="1F4E79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팀원 </a:t>
                </a:r>
                <a:r>
                  <a:rPr lang="ko-KR" altLang="en-US" sz="1200" spc="-50" dirty="0" smtClean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rgbClr val="1F4E79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소개</a:t>
                </a:r>
                <a:endParaRPr lang="ko-KR" altLang="en-US" sz="1200" spc="-5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rgbClr val="1F4E79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7EC1014-1323-4A97-BC18-8F36E6D5AC00}"/>
                  </a:ext>
                </a:extLst>
              </p:cNvPr>
              <p:cNvSpPr txBox="1"/>
              <p:nvPr/>
            </p:nvSpPr>
            <p:spPr>
              <a:xfrm>
                <a:off x="2688715" y="143434"/>
                <a:ext cx="33482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en-US" altLang="ko-KR" sz="320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rgbClr val="1F4E79"/>
                    </a:solidFill>
                    <a:latin typeface="KoPub바탕체 Bold" panose="00000800000000000000" pitchFamily="2" charset="-127"/>
                    <a:ea typeface="KoPub바탕체 Bold" panose="00000800000000000000" pitchFamily="2" charset="-127"/>
                  </a:rPr>
                  <a:t>Ⅱ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90F006A-D8F2-430F-BD3F-5F6B1F39E6F6}"/>
                  </a:ext>
                </a:extLst>
              </p:cNvPr>
              <p:cNvSpPr txBox="1"/>
              <p:nvPr/>
            </p:nvSpPr>
            <p:spPr>
              <a:xfrm>
                <a:off x="3043543" y="263050"/>
                <a:ext cx="701537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en-US" altLang="ko-KR" sz="70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Chapter</a:t>
                </a: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7C62266C-44A5-4913-B789-EA41F648568A}"/>
                </a:ext>
              </a:extLst>
            </p:cNvPr>
            <p:cNvGrpSpPr/>
            <p:nvPr/>
          </p:nvGrpSpPr>
          <p:grpSpPr>
            <a:xfrm>
              <a:off x="4417788" y="96715"/>
              <a:ext cx="1214464" cy="492443"/>
              <a:chOff x="2688715" y="143434"/>
              <a:chExt cx="1214464" cy="492443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BEA7A16-60C5-4ACB-8B9A-1B2891179FF8}"/>
                  </a:ext>
                </a:extLst>
              </p:cNvPr>
              <p:cNvSpPr txBox="1"/>
              <p:nvPr/>
            </p:nvSpPr>
            <p:spPr>
              <a:xfrm>
                <a:off x="3036611" y="373140"/>
                <a:ext cx="866568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ko-KR" altLang="en-US" sz="1200" spc="-50" dirty="0" smtClean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개발환경</a:t>
                </a:r>
                <a:r>
                  <a:rPr lang="en-US" altLang="ko-KR" sz="1200" spc="-50" dirty="0" smtClean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/</a:t>
                </a:r>
                <a:r>
                  <a:rPr lang="ko-KR" altLang="en-US" sz="1200" spc="-50" dirty="0" smtClean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과정</a:t>
                </a:r>
                <a:endParaRPr lang="ko-KR" altLang="en-US" sz="1200" spc="-5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E536091-FAF2-497C-A4B0-1BD13899B429}"/>
                  </a:ext>
                </a:extLst>
              </p:cNvPr>
              <p:cNvSpPr txBox="1"/>
              <p:nvPr/>
            </p:nvSpPr>
            <p:spPr>
              <a:xfrm>
                <a:off x="2688715" y="143434"/>
                <a:ext cx="33482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en-US" altLang="ko-KR" sz="320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바탕체 Bold" panose="00000800000000000000" pitchFamily="2" charset="-127"/>
                    <a:ea typeface="KoPub바탕체 Bold" panose="00000800000000000000" pitchFamily="2" charset="-127"/>
                  </a:rPr>
                  <a:t>Ⅲ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77EB5CB-4014-415F-AB58-5528DA7771A3}"/>
                  </a:ext>
                </a:extLst>
              </p:cNvPr>
              <p:cNvSpPr txBox="1"/>
              <p:nvPr/>
            </p:nvSpPr>
            <p:spPr>
              <a:xfrm>
                <a:off x="3043543" y="263050"/>
                <a:ext cx="701537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en-US" altLang="ko-KR" sz="70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Chapter</a:t>
                </a: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BB2DAA09-5B61-452A-85E7-438627E44365}"/>
                </a:ext>
              </a:extLst>
            </p:cNvPr>
            <p:cNvGrpSpPr/>
            <p:nvPr/>
          </p:nvGrpSpPr>
          <p:grpSpPr>
            <a:xfrm>
              <a:off x="6187896" y="96715"/>
              <a:ext cx="1056365" cy="492443"/>
              <a:chOff x="2688715" y="143434"/>
              <a:chExt cx="1056365" cy="492443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AECEBF3-E310-4BA2-9640-18332C26FFE4}"/>
                  </a:ext>
                </a:extLst>
              </p:cNvPr>
              <p:cNvSpPr txBox="1"/>
              <p:nvPr/>
            </p:nvSpPr>
            <p:spPr>
              <a:xfrm>
                <a:off x="3036611" y="373140"/>
                <a:ext cx="629616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ko-KR" altLang="en-US" sz="1200" spc="-5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기능 구현</a:t>
                </a:r>
                <a:endParaRPr lang="ko-KR" altLang="en-US" sz="1200" spc="-5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B53D463-FBC9-4149-9922-4516EE0A8C0A}"/>
                  </a:ext>
                </a:extLst>
              </p:cNvPr>
              <p:cNvSpPr txBox="1"/>
              <p:nvPr/>
            </p:nvSpPr>
            <p:spPr>
              <a:xfrm>
                <a:off x="2688715" y="143434"/>
                <a:ext cx="33482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en-US" altLang="ko-KR" sz="320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바탕체 Bold" panose="00000800000000000000" pitchFamily="2" charset="-127"/>
                    <a:ea typeface="KoPub바탕체 Bold" panose="00000800000000000000" pitchFamily="2" charset="-127"/>
                  </a:rPr>
                  <a:t>Ⅳ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B787A32-5448-4C70-BD27-0A2E3B124968}"/>
                  </a:ext>
                </a:extLst>
              </p:cNvPr>
              <p:cNvSpPr txBox="1"/>
              <p:nvPr/>
            </p:nvSpPr>
            <p:spPr>
              <a:xfrm>
                <a:off x="3043543" y="263050"/>
                <a:ext cx="701537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en-US" altLang="ko-KR" sz="70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Chapter</a:t>
                </a: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985A2182-3176-4155-90AF-13C05C014BC2}"/>
                </a:ext>
              </a:extLst>
            </p:cNvPr>
            <p:cNvGrpSpPr/>
            <p:nvPr/>
          </p:nvGrpSpPr>
          <p:grpSpPr>
            <a:xfrm>
              <a:off x="7958003" y="96715"/>
              <a:ext cx="1056365" cy="492443"/>
              <a:chOff x="2688715" y="143434"/>
              <a:chExt cx="1056365" cy="492443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288DEC9-CE88-480E-B801-AAB75E448B7A}"/>
                  </a:ext>
                </a:extLst>
              </p:cNvPr>
              <p:cNvSpPr txBox="1"/>
              <p:nvPr/>
            </p:nvSpPr>
            <p:spPr>
              <a:xfrm>
                <a:off x="3036611" y="373140"/>
                <a:ext cx="629616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ko-KR" altLang="en-US" sz="1200" spc="-50" dirty="0" smtClean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마치며</a:t>
                </a:r>
                <a:endParaRPr lang="ko-KR" altLang="en-US" sz="1200" spc="-5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3FBB312-EAC2-41EC-9817-9DEE175AE666}"/>
                  </a:ext>
                </a:extLst>
              </p:cNvPr>
              <p:cNvSpPr txBox="1"/>
              <p:nvPr/>
            </p:nvSpPr>
            <p:spPr>
              <a:xfrm>
                <a:off x="2688715" y="143434"/>
                <a:ext cx="33482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en-US" altLang="ko-KR" sz="320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바탕체 Bold" panose="00000800000000000000" pitchFamily="2" charset="-127"/>
                    <a:ea typeface="KoPub바탕체 Bold" panose="00000800000000000000" pitchFamily="2" charset="-127"/>
                  </a:rPr>
                  <a:t>Ⅴ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4C6EEDD-87BB-4463-A9DF-496EA692F034}"/>
                  </a:ext>
                </a:extLst>
              </p:cNvPr>
              <p:cNvSpPr txBox="1"/>
              <p:nvPr/>
            </p:nvSpPr>
            <p:spPr>
              <a:xfrm>
                <a:off x="3043543" y="263050"/>
                <a:ext cx="701537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en-US" altLang="ko-KR" sz="70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Chapter</a:t>
                </a:r>
              </a:p>
            </p:txBody>
          </p:sp>
        </p:grp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2370624-5607-4164-A487-9E0A98DD212A}"/>
                </a:ext>
              </a:extLst>
            </p:cNvPr>
            <p:cNvSpPr/>
            <p:nvPr/>
          </p:nvSpPr>
          <p:spPr>
            <a:xfrm>
              <a:off x="2290808" y="584846"/>
              <a:ext cx="1765749" cy="45719"/>
            </a:xfrm>
            <a:prstGeom prst="rect">
              <a:avLst/>
            </a:prstGeom>
            <a:solidFill>
              <a:srgbClr val="007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034961AF-516C-47C4-AA3D-13DC86DCF36B}"/>
                </a:ext>
              </a:extLst>
            </p:cNvPr>
            <p:cNvCxnSpPr/>
            <p:nvPr/>
          </p:nvCxnSpPr>
          <p:spPr>
            <a:xfrm>
              <a:off x="525059" y="271632"/>
              <a:ext cx="0" cy="14260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277140" y="1271844"/>
            <a:ext cx="2420279" cy="5530646"/>
            <a:chOff x="381915" y="1352396"/>
            <a:chExt cx="2420279" cy="5530646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F3E1253-73C4-491B-921C-F15F0EA8A7B6}"/>
                </a:ext>
              </a:extLst>
            </p:cNvPr>
            <p:cNvSpPr/>
            <p:nvPr/>
          </p:nvSpPr>
          <p:spPr>
            <a:xfrm>
              <a:off x="381915" y="1352396"/>
              <a:ext cx="2420279" cy="5530646"/>
            </a:xfrm>
            <a:prstGeom prst="rect">
              <a:avLst/>
            </a:prstGeom>
            <a:solidFill>
              <a:schemeClr val="bg1">
                <a:lumMod val="85000"/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582227" y="1533525"/>
              <a:ext cx="2052609" cy="18002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이미지</a:t>
              </a:r>
              <a:endParaRPr lang="ko-KR" altLang="en-US" dirty="0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506796" y="3864167"/>
              <a:ext cx="2170516" cy="1610206"/>
              <a:chOff x="525059" y="3864167"/>
              <a:chExt cx="2170516" cy="1610206"/>
            </a:xfrm>
          </p:grpSpPr>
          <p:sp>
            <p:nvSpPr>
              <p:cNvPr id="64" name="이등변 삼각형 3">
                <a:extLst>
                  <a:ext uri="{FF2B5EF4-FFF2-40B4-BE49-F238E27FC236}">
                    <a16:creationId xmlns:a16="http://schemas.microsoft.com/office/drawing/2014/main" id="{6BBC3917-383A-4F6B-9717-F857AF0CD63D}"/>
                  </a:ext>
                </a:extLst>
              </p:cNvPr>
              <p:cNvSpPr/>
              <p:nvPr/>
            </p:nvSpPr>
            <p:spPr>
              <a:xfrm>
                <a:off x="525059" y="3867304"/>
                <a:ext cx="2170516" cy="1607069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>
                <a:outerShdw dist="12700" dir="5400000" algn="t" rotWithShape="0">
                  <a:schemeClr val="bg1">
                    <a:lumMod val="7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solidFill>
                      <a:srgbClr val="319CA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A7DC75B-C711-4CE9-9522-09990E025F9D}"/>
                  </a:ext>
                </a:extLst>
              </p:cNvPr>
              <p:cNvSpPr txBox="1"/>
              <p:nvPr/>
            </p:nvSpPr>
            <p:spPr>
              <a:xfrm>
                <a:off x="771765" y="3952786"/>
                <a:ext cx="1418956" cy="1692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anchor="t">
                <a:spAutoFit/>
              </a:bodyPr>
              <a:lstStyle>
                <a:defPPr>
                  <a:defRPr lang="ko-KR"/>
                </a:defPPr>
                <a:lvl1pPr>
                  <a:defRPr sz="150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>
                      <a:outerShdw blurRad="63500" algn="ctr" rotWithShape="0">
                        <a:prstClr val="black">
                          <a:alpha val="50000"/>
                        </a:prstClr>
                      </a:outerShdw>
                    </a:effectLst>
                    <a:latin typeface="Rix모던고딕 B" pitchFamily="18" charset="-127"/>
                    <a:ea typeface="Rix모던고딕 B" pitchFamily="18" charset="-127"/>
                  </a:defRPr>
                </a:lvl1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100" spc="-30" dirty="0" smtClean="0">
                    <a:ln>
                      <a:solidFill>
                        <a:srgbClr val="319CA1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담당 기능</a:t>
                </a:r>
                <a:endParaRPr kumimoji="0" lang="ko-KR" altLang="en-US" sz="1100" b="0" i="0" u="none" strike="noStrike" kern="1200" cap="none" spc="-30" normalizeH="0" baseline="0" noProof="0" dirty="0">
                  <a:ln>
                    <a:solidFill>
                      <a:srgbClr val="319CA1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  <p:sp>
            <p:nvSpPr>
              <p:cNvPr id="66" name="모서리가 둥근 직사각형 57">
                <a:extLst>
                  <a:ext uri="{FF2B5EF4-FFF2-40B4-BE49-F238E27FC236}">
                    <a16:creationId xmlns:a16="http://schemas.microsoft.com/office/drawing/2014/main" id="{6BEC4C56-3B2D-44CC-A512-16E429DF3701}"/>
                  </a:ext>
                </a:extLst>
              </p:cNvPr>
              <p:cNvSpPr/>
              <p:nvPr/>
            </p:nvSpPr>
            <p:spPr>
              <a:xfrm>
                <a:off x="685518" y="3977789"/>
                <a:ext cx="23056" cy="112176"/>
              </a:xfrm>
              <a:prstGeom prst="roundRect">
                <a:avLst/>
              </a:prstGeom>
              <a:solidFill>
                <a:srgbClr val="060E18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 dirty="0">
                  <a:ln>
                    <a:solidFill>
                      <a:srgbClr val="319CA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KoPub돋움체 Medium" panose="00000600000000000000" pitchFamily="2" charset="-127"/>
                  <a:cs typeface="+mn-cs"/>
                </a:endParaRPr>
              </a:p>
            </p:txBody>
          </p: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0D43F8C0-0959-42A0-8626-D3D64E5F51AD}"/>
                  </a:ext>
                </a:extLst>
              </p:cNvPr>
              <p:cNvGrpSpPr/>
              <p:nvPr/>
            </p:nvGrpSpPr>
            <p:grpSpPr>
              <a:xfrm>
                <a:off x="616864" y="3864167"/>
                <a:ext cx="551183" cy="41900"/>
                <a:chOff x="878027" y="1126622"/>
                <a:chExt cx="551183" cy="45719"/>
              </a:xfrm>
            </p:grpSpPr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01790FAC-2033-4373-A53F-FBA241E47146}"/>
                    </a:ext>
                  </a:extLst>
                </p:cNvPr>
                <p:cNvSpPr/>
                <p:nvPr/>
              </p:nvSpPr>
              <p:spPr>
                <a:xfrm>
                  <a:off x="878027" y="1126622"/>
                  <a:ext cx="72000" cy="45719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KoPub돋움체 Medium" panose="00000600000000000000" pitchFamily="2" charset="-127"/>
                    <a:cs typeface="+mn-cs"/>
                  </a:endParaRPr>
                </a:p>
              </p:txBody>
            </p:sp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FB652626-19B3-4EFF-9D40-C7E349C3F981}"/>
                    </a:ext>
                  </a:extLst>
                </p:cNvPr>
                <p:cNvSpPr/>
                <p:nvPr/>
              </p:nvSpPr>
              <p:spPr>
                <a:xfrm>
                  <a:off x="950027" y="1126622"/>
                  <a:ext cx="479183" cy="45719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KoPub돋움체 Medium" panose="000006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9C9CCE4A-78A3-47DC-99CE-7CF593BF3B25}"/>
                  </a:ext>
                </a:extLst>
              </p:cNvPr>
              <p:cNvSpPr/>
              <p:nvPr/>
            </p:nvSpPr>
            <p:spPr>
              <a:xfrm>
                <a:off x="884727" y="4152760"/>
                <a:ext cx="1715968" cy="738664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spAutoFit/>
              </a:bodyPr>
              <a:lstStyle/>
              <a:p>
                <a:pPr fontAlgn="base">
                  <a:buClr>
                    <a:schemeClr val="bg1">
                      <a:lumMod val="50000"/>
                    </a:schemeClr>
                  </a:buClr>
                  <a:tabLst>
                    <a:tab pos="266700" algn="l"/>
                  </a:tabLst>
                  <a:defRPr/>
                </a:pPr>
                <a:r>
                  <a:rPr lang="en-US" altLang="ko-KR" sz="1050" spc="-5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Back-end</a:t>
                </a:r>
                <a:endParaRPr lang="en-US" altLang="ko-KR" sz="1050" spc="-5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fontAlgn="base">
                  <a:buClr>
                    <a:schemeClr val="bg1">
                      <a:lumMod val="50000"/>
                    </a:schemeClr>
                  </a:buClr>
                  <a:tabLst>
                    <a:tab pos="266700" algn="l"/>
                  </a:tabLst>
                  <a:defRPr/>
                </a:pPr>
                <a:r>
                  <a:rPr lang="ko-KR" altLang="en-US" sz="1050" spc="-5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메인 페이지 디자인</a:t>
                </a:r>
                <a:r>
                  <a:rPr lang="en-US" altLang="ko-KR" sz="1050" spc="-5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, </a:t>
                </a:r>
                <a:r>
                  <a:rPr lang="ko-KR" altLang="en-US" sz="1050" spc="-5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기본 구성 설계</a:t>
                </a:r>
                <a:r>
                  <a:rPr lang="en-US" altLang="ko-KR" sz="1050" spc="-5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, </a:t>
                </a:r>
                <a:r>
                  <a:rPr lang="ko-KR" altLang="en-US" sz="1050" spc="-5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회원가입 등</a:t>
                </a:r>
                <a:endParaRPr lang="en-US" altLang="ko-KR" sz="1050" spc="-5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fontAlgn="base">
                  <a:buClr>
                    <a:schemeClr val="bg1">
                      <a:lumMod val="50000"/>
                    </a:schemeClr>
                  </a:buClr>
                  <a:tabLst>
                    <a:tab pos="266700" algn="l"/>
                  </a:tabLst>
                  <a:defRPr/>
                </a:pPr>
                <a:endParaRPr lang="en-US" altLang="ko-KR" sz="600" spc="-5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fontAlgn="base">
                  <a:buClr>
                    <a:schemeClr val="bg1">
                      <a:lumMod val="50000"/>
                    </a:schemeClr>
                  </a:buClr>
                  <a:tabLst>
                    <a:tab pos="266700" algn="l"/>
                  </a:tabLst>
                  <a:defRPr/>
                </a:pPr>
                <a:r>
                  <a:rPr lang="en-US" altLang="ko-KR" sz="1050" spc="-5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Front-end</a:t>
                </a:r>
              </a:p>
            </p:txBody>
          </p:sp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AE2A7547-FA32-40BF-BC00-05FC0F664B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grayscl/>
              </a:blip>
              <a:stretch>
                <a:fillRect/>
              </a:stretch>
            </p:blipFill>
            <p:spPr>
              <a:xfrm>
                <a:off x="678620" y="4171781"/>
                <a:ext cx="152005" cy="124256"/>
              </a:xfrm>
              <a:prstGeom prst="rect">
                <a:avLst/>
              </a:prstGeom>
            </p:spPr>
          </p:pic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677C723B-0F08-4690-B880-108C71BF76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grayscl/>
              </a:blip>
              <a:stretch>
                <a:fillRect/>
              </a:stretch>
            </p:blipFill>
            <p:spPr>
              <a:xfrm>
                <a:off x="673570" y="4736649"/>
                <a:ext cx="152005" cy="124256"/>
              </a:xfrm>
              <a:prstGeom prst="rect">
                <a:avLst/>
              </a:prstGeom>
            </p:spPr>
          </p:pic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A7DC75B-C711-4CE9-9522-09990E025F9D}"/>
                </a:ext>
              </a:extLst>
            </p:cNvPr>
            <p:cNvSpPr txBox="1"/>
            <p:nvPr/>
          </p:nvSpPr>
          <p:spPr>
            <a:xfrm>
              <a:off x="899053" y="3433507"/>
              <a:ext cx="1418956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>
                <a:defRPr sz="15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Rix모던고딕 B" pitchFamily="18" charset="-127"/>
                  <a:ea typeface="Rix모던고딕 B" pitchFamily="18" charset="-127"/>
                </a:defRPr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spc="-30" dirty="0" smtClean="0">
                  <a:ln>
                    <a:solidFill>
                      <a:srgbClr val="319CA1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팀장 최영휘</a:t>
              </a:r>
              <a:endParaRPr kumimoji="0" lang="ko-KR" altLang="en-US" sz="1100" b="0" i="0" u="none" strike="noStrike" kern="1200" cap="none" spc="-30" normalizeH="0" baseline="0" noProof="0" dirty="0">
                <a:ln>
                  <a:solidFill>
                    <a:srgbClr val="319CA1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2854540" y="1271844"/>
            <a:ext cx="2420279" cy="5530646"/>
            <a:chOff x="381915" y="1352396"/>
            <a:chExt cx="2420279" cy="5530646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2F3E1253-73C4-491B-921C-F15F0EA8A7B6}"/>
                </a:ext>
              </a:extLst>
            </p:cNvPr>
            <p:cNvSpPr/>
            <p:nvPr/>
          </p:nvSpPr>
          <p:spPr>
            <a:xfrm>
              <a:off x="381915" y="1352396"/>
              <a:ext cx="2420279" cy="5530646"/>
            </a:xfrm>
            <a:prstGeom prst="rect">
              <a:avLst/>
            </a:prstGeom>
            <a:solidFill>
              <a:schemeClr val="bg1">
                <a:lumMod val="85000"/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582227" y="1533525"/>
              <a:ext cx="2052609" cy="18002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이미지</a:t>
              </a:r>
              <a:endParaRPr lang="ko-KR" altLang="en-US" dirty="0"/>
            </a:p>
          </p:txBody>
        </p:sp>
        <p:grpSp>
          <p:nvGrpSpPr>
            <p:cNvPr id="77" name="그룹 76"/>
            <p:cNvGrpSpPr/>
            <p:nvPr/>
          </p:nvGrpSpPr>
          <p:grpSpPr>
            <a:xfrm>
              <a:off x="506796" y="3864167"/>
              <a:ext cx="2170516" cy="1610206"/>
              <a:chOff x="525059" y="3864167"/>
              <a:chExt cx="2170516" cy="1610206"/>
            </a:xfrm>
          </p:grpSpPr>
          <p:sp>
            <p:nvSpPr>
              <p:cNvPr id="79" name="이등변 삼각형 3">
                <a:extLst>
                  <a:ext uri="{FF2B5EF4-FFF2-40B4-BE49-F238E27FC236}">
                    <a16:creationId xmlns:a16="http://schemas.microsoft.com/office/drawing/2014/main" id="{6BBC3917-383A-4F6B-9717-F857AF0CD63D}"/>
                  </a:ext>
                </a:extLst>
              </p:cNvPr>
              <p:cNvSpPr/>
              <p:nvPr/>
            </p:nvSpPr>
            <p:spPr>
              <a:xfrm>
                <a:off x="525059" y="3867304"/>
                <a:ext cx="2170516" cy="1607069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>
                <a:outerShdw dist="12700" dir="5400000" algn="t" rotWithShape="0">
                  <a:schemeClr val="bg1">
                    <a:lumMod val="7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solidFill>
                      <a:srgbClr val="319CA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A7DC75B-C711-4CE9-9522-09990E025F9D}"/>
                  </a:ext>
                </a:extLst>
              </p:cNvPr>
              <p:cNvSpPr txBox="1"/>
              <p:nvPr/>
            </p:nvSpPr>
            <p:spPr>
              <a:xfrm>
                <a:off x="771765" y="3952786"/>
                <a:ext cx="1418956" cy="1692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anchor="t">
                <a:spAutoFit/>
              </a:bodyPr>
              <a:lstStyle>
                <a:defPPr>
                  <a:defRPr lang="ko-KR"/>
                </a:defPPr>
                <a:lvl1pPr>
                  <a:defRPr sz="150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>
                      <a:outerShdw blurRad="63500" algn="ctr" rotWithShape="0">
                        <a:prstClr val="black">
                          <a:alpha val="50000"/>
                        </a:prstClr>
                      </a:outerShdw>
                    </a:effectLst>
                    <a:latin typeface="Rix모던고딕 B" pitchFamily="18" charset="-127"/>
                    <a:ea typeface="Rix모던고딕 B" pitchFamily="18" charset="-127"/>
                  </a:defRPr>
                </a:lvl1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100" spc="-30" dirty="0" smtClean="0">
                    <a:ln>
                      <a:solidFill>
                        <a:srgbClr val="319CA1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담당 기능</a:t>
                </a:r>
                <a:endParaRPr kumimoji="0" lang="ko-KR" altLang="en-US" sz="1100" b="0" i="0" u="none" strike="noStrike" kern="1200" cap="none" spc="-30" normalizeH="0" baseline="0" noProof="0" dirty="0">
                  <a:ln>
                    <a:solidFill>
                      <a:srgbClr val="319CA1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  <p:sp>
            <p:nvSpPr>
              <p:cNvPr id="81" name="모서리가 둥근 직사각형 57">
                <a:extLst>
                  <a:ext uri="{FF2B5EF4-FFF2-40B4-BE49-F238E27FC236}">
                    <a16:creationId xmlns:a16="http://schemas.microsoft.com/office/drawing/2014/main" id="{6BEC4C56-3B2D-44CC-A512-16E429DF3701}"/>
                  </a:ext>
                </a:extLst>
              </p:cNvPr>
              <p:cNvSpPr/>
              <p:nvPr/>
            </p:nvSpPr>
            <p:spPr>
              <a:xfrm>
                <a:off x="685518" y="3977789"/>
                <a:ext cx="23056" cy="112176"/>
              </a:xfrm>
              <a:prstGeom prst="roundRect">
                <a:avLst/>
              </a:prstGeom>
              <a:solidFill>
                <a:srgbClr val="060E18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 dirty="0">
                  <a:ln>
                    <a:solidFill>
                      <a:srgbClr val="319CA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KoPub돋움체 Medium" panose="00000600000000000000" pitchFamily="2" charset="-127"/>
                  <a:cs typeface="+mn-cs"/>
                </a:endParaRPr>
              </a:p>
            </p:txBody>
          </p: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0D43F8C0-0959-42A0-8626-D3D64E5F51AD}"/>
                  </a:ext>
                </a:extLst>
              </p:cNvPr>
              <p:cNvGrpSpPr/>
              <p:nvPr/>
            </p:nvGrpSpPr>
            <p:grpSpPr>
              <a:xfrm>
                <a:off x="616864" y="3864167"/>
                <a:ext cx="551183" cy="41900"/>
                <a:chOff x="878027" y="1126622"/>
                <a:chExt cx="551183" cy="45719"/>
              </a:xfrm>
            </p:grpSpPr>
            <p:sp>
              <p:nvSpPr>
                <p:cNvPr id="86" name="직사각형 85">
                  <a:extLst>
                    <a:ext uri="{FF2B5EF4-FFF2-40B4-BE49-F238E27FC236}">
                      <a16:creationId xmlns:a16="http://schemas.microsoft.com/office/drawing/2014/main" id="{01790FAC-2033-4373-A53F-FBA241E47146}"/>
                    </a:ext>
                  </a:extLst>
                </p:cNvPr>
                <p:cNvSpPr/>
                <p:nvPr/>
              </p:nvSpPr>
              <p:spPr>
                <a:xfrm>
                  <a:off x="878027" y="1126622"/>
                  <a:ext cx="72000" cy="45719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KoPub돋움체 Medium" panose="00000600000000000000" pitchFamily="2" charset="-127"/>
                    <a:cs typeface="+mn-cs"/>
                  </a:endParaRPr>
                </a:p>
              </p:txBody>
            </p:sp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FB652626-19B3-4EFF-9D40-C7E349C3F981}"/>
                    </a:ext>
                  </a:extLst>
                </p:cNvPr>
                <p:cNvSpPr/>
                <p:nvPr/>
              </p:nvSpPr>
              <p:spPr>
                <a:xfrm>
                  <a:off x="950027" y="1126622"/>
                  <a:ext cx="479183" cy="45719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KoPub돋움체 Medium" panose="000006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9C9CCE4A-78A3-47DC-99CE-7CF593BF3B25}"/>
                  </a:ext>
                </a:extLst>
              </p:cNvPr>
              <p:cNvSpPr/>
              <p:nvPr/>
            </p:nvSpPr>
            <p:spPr>
              <a:xfrm>
                <a:off x="884727" y="4152760"/>
                <a:ext cx="1715968" cy="738664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spAutoFit/>
              </a:bodyPr>
              <a:lstStyle/>
              <a:p>
                <a:pPr fontAlgn="base">
                  <a:buClr>
                    <a:schemeClr val="bg1">
                      <a:lumMod val="50000"/>
                    </a:schemeClr>
                  </a:buClr>
                  <a:tabLst>
                    <a:tab pos="266700" algn="l"/>
                  </a:tabLst>
                  <a:defRPr/>
                </a:pPr>
                <a:r>
                  <a:rPr lang="en-US" altLang="ko-KR" sz="1050" spc="-5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Back-end</a:t>
                </a:r>
              </a:p>
              <a:p>
                <a:pPr fontAlgn="base">
                  <a:buClr>
                    <a:schemeClr val="bg1">
                      <a:lumMod val="50000"/>
                    </a:schemeClr>
                  </a:buClr>
                  <a:tabLst>
                    <a:tab pos="266700" algn="l"/>
                  </a:tabLst>
                  <a:defRPr/>
                </a:pPr>
                <a:r>
                  <a:rPr lang="ko-KR" altLang="en-US" sz="1050" spc="-5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회원 탈퇴</a:t>
                </a:r>
                <a:r>
                  <a:rPr lang="en-US" altLang="ko-KR" sz="1050" spc="-5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, </a:t>
                </a:r>
                <a:r>
                  <a:rPr lang="ko-KR" altLang="en-US" sz="1050" spc="-5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수정</a:t>
                </a:r>
                <a:r>
                  <a:rPr lang="en-US" altLang="ko-KR" sz="1050" spc="-5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, </a:t>
                </a:r>
                <a:r>
                  <a:rPr lang="ko-KR" altLang="en-US" sz="1050" spc="-5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게시판 페이지</a:t>
                </a:r>
                <a:r>
                  <a:rPr lang="en-US" altLang="ko-KR" sz="1050" spc="-5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, </a:t>
                </a:r>
                <a:r>
                  <a:rPr lang="ko-KR" altLang="en-US" sz="1050" spc="-5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관리자 권한 관련</a:t>
                </a:r>
                <a:r>
                  <a:rPr lang="en-US" altLang="ko-KR" sz="1050" spc="-5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, </a:t>
                </a:r>
                <a:r>
                  <a:rPr lang="ko-KR" altLang="en-US" sz="1050" spc="-5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관리자 페이지</a:t>
                </a:r>
                <a:endParaRPr lang="en-US" altLang="ko-KR" sz="600" spc="-5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fontAlgn="base">
                  <a:buClr>
                    <a:schemeClr val="bg1">
                      <a:lumMod val="50000"/>
                    </a:schemeClr>
                  </a:buClr>
                  <a:tabLst>
                    <a:tab pos="266700" algn="l"/>
                  </a:tabLst>
                  <a:defRPr/>
                </a:pPr>
                <a:endParaRPr lang="en-US" altLang="ko-KR" sz="600" spc="-5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fontAlgn="base">
                  <a:buClr>
                    <a:schemeClr val="bg1">
                      <a:lumMod val="50000"/>
                    </a:schemeClr>
                  </a:buClr>
                  <a:tabLst>
                    <a:tab pos="266700" algn="l"/>
                  </a:tabLst>
                  <a:defRPr/>
                </a:pPr>
                <a:r>
                  <a:rPr lang="en-US" altLang="ko-KR" sz="1050" spc="-5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Front-end</a:t>
                </a:r>
              </a:p>
            </p:txBody>
          </p:sp>
          <p:pic>
            <p:nvPicPr>
              <p:cNvPr id="84" name="그림 83">
                <a:extLst>
                  <a:ext uri="{FF2B5EF4-FFF2-40B4-BE49-F238E27FC236}">
                    <a16:creationId xmlns:a16="http://schemas.microsoft.com/office/drawing/2014/main" id="{AE2A7547-FA32-40BF-BC00-05FC0F664B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grayscl/>
              </a:blip>
              <a:stretch>
                <a:fillRect/>
              </a:stretch>
            </p:blipFill>
            <p:spPr>
              <a:xfrm>
                <a:off x="678620" y="4171781"/>
                <a:ext cx="152005" cy="124256"/>
              </a:xfrm>
              <a:prstGeom prst="rect">
                <a:avLst/>
              </a:prstGeom>
            </p:spPr>
          </p:pic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677C723B-0F08-4690-B880-108C71BF76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grayscl/>
              </a:blip>
              <a:stretch>
                <a:fillRect/>
              </a:stretch>
            </p:blipFill>
            <p:spPr>
              <a:xfrm>
                <a:off x="673570" y="4736649"/>
                <a:ext cx="152005" cy="124256"/>
              </a:xfrm>
              <a:prstGeom prst="rect">
                <a:avLst/>
              </a:prstGeom>
            </p:spPr>
          </p:pic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A7DC75B-C711-4CE9-9522-09990E025F9D}"/>
                </a:ext>
              </a:extLst>
            </p:cNvPr>
            <p:cNvSpPr txBox="1"/>
            <p:nvPr/>
          </p:nvSpPr>
          <p:spPr>
            <a:xfrm>
              <a:off x="899053" y="3433507"/>
              <a:ext cx="1418956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>
                <a:defRPr sz="15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Rix모던고딕 B" pitchFamily="18" charset="-127"/>
                  <a:ea typeface="Rix모던고딕 B" pitchFamily="18" charset="-127"/>
                </a:defRPr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spc="-30" dirty="0" smtClean="0">
                  <a:ln>
                    <a:solidFill>
                      <a:srgbClr val="319CA1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팀</a:t>
              </a:r>
              <a:r>
                <a:rPr lang="ko-KR" altLang="en-US" sz="1100" spc="-30" dirty="0">
                  <a:ln>
                    <a:solidFill>
                      <a:srgbClr val="319CA1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원</a:t>
              </a:r>
              <a:r>
                <a:rPr lang="ko-KR" altLang="en-US" sz="1100" spc="-30" dirty="0" smtClean="0">
                  <a:ln>
                    <a:solidFill>
                      <a:srgbClr val="319CA1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</a:t>
              </a:r>
              <a:r>
                <a:rPr lang="ko-KR" altLang="en-US" sz="1100" spc="-30" dirty="0" err="1" smtClean="0">
                  <a:ln>
                    <a:solidFill>
                      <a:srgbClr val="319CA1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백진명</a:t>
              </a:r>
              <a:endParaRPr kumimoji="0" lang="ko-KR" altLang="en-US" sz="1100" b="0" i="0" u="none" strike="noStrike" kern="1200" cap="none" spc="-30" normalizeH="0" baseline="0" noProof="0" dirty="0">
                <a:ln>
                  <a:solidFill>
                    <a:srgbClr val="319CA1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5431940" y="1271844"/>
            <a:ext cx="2420279" cy="5530646"/>
            <a:chOff x="381915" y="1352396"/>
            <a:chExt cx="2420279" cy="5530646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2F3E1253-73C4-491B-921C-F15F0EA8A7B6}"/>
                </a:ext>
              </a:extLst>
            </p:cNvPr>
            <p:cNvSpPr/>
            <p:nvPr/>
          </p:nvSpPr>
          <p:spPr>
            <a:xfrm>
              <a:off x="381915" y="1352396"/>
              <a:ext cx="2420279" cy="5530646"/>
            </a:xfrm>
            <a:prstGeom prst="rect">
              <a:avLst/>
            </a:prstGeom>
            <a:solidFill>
              <a:schemeClr val="bg1">
                <a:lumMod val="85000"/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582227" y="1533525"/>
              <a:ext cx="2052609" cy="18002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이미지</a:t>
              </a:r>
              <a:endParaRPr lang="ko-KR" altLang="en-US" dirty="0"/>
            </a:p>
          </p:txBody>
        </p:sp>
        <p:grpSp>
          <p:nvGrpSpPr>
            <p:cNvPr id="91" name="그룹 90"/>
            <p:cNvGrpSpPr/>
            <p:nvPr/>
          </p:nvGrpSpPr>
          <p:grpSpPr>
            <a:xfrm>
              <a:off x="506796" y="3864167"/>
              <a:ext cx="2170516" cy="1610206"/>
              <a:chOff x="525059" y="3864167"/>
              <a:chExt cx="2170516" cy="1610206"/>
            </a:xfrm>
          </p:grpSpPr>
          <p:sp>
            <p:nvSpPr>
              <p:cNvPr id="93" name="이등변 삼각형 3">
                <a:extLst>
                  <a:ext uri="{FF2B5EF4-FFF2-40B4-BE49-F238E27FC236}">
                    <a16:creationId xmlns:a16="http://schemas.microsoft.com/office/drawing/2014/main" id="{6BBC3917-383A-4F6B-9717-F857AF0CD63D}"/>
                  </a:ext>
                </a:extLst>
              </p:cNvPr>
              <p:cNvSpPr/>
              <p:nvPr/>
            </p:nvSpPr>
            <p:spPr>
              <a:xfrm>
                <a:off x="525059" y="3867304"/>
                <a:ext cx="2170516" cy="1607069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>
                <a:outerShdw dist="12700" dir="5400000" algn="t" rotWithShape="0">
                  <a:schemeClr val="bg1">
                    <a:lumMod val="7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solidFill>
                      <a:srgbClr val="319CA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8A7DC75B-C711-4CE9-9522-09990E025F9D}"/>
                  </a:ext>
                </a:extLst>
              </p:cNvPr>
              <p:cNvSpPr txBox="1"/>
              <p:nvPr/>
            </p:nvSpPr>
            <p:spPr>
              <a:xfrm>
                <a:off x="771765" y="3952786"/>
                <a:ext cx="1418956" cy="1692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anchor="t">
                <a:spAutoFit/>
              </a:bodyPr>
              <a:lstStyle>
                <a:defPPr>
                  <a:defRPr lang="ko-KR"/>
                </a:defPPr>
                <a:lvl1pPr>
                  <a:defRPr sz="150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>
                      <a:outerShdw blurRad="63500" algn="ctr" rotWithShape="0">
                        <a:prstClr val="black">
                          <a:alpha val="50000"/>
                        </a:prstClr>
                      </a:outerShdw>
                    </a:effectLst>
                    <a:latin typeface="Rix모던고딕 B" pitchFamily="18" charset="-127"/>
                    <a:ea typeface="Rix모던고딕 B" pitchFamily="18" charset="-127"/>
                  </a:defRPr>
                </a:lvl1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100" spc="-30" dirty="0" smtClean="0">
                    <a:ln>
                      <a:solidFill>
                        <a:srgbClr val="319CA1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담당 기능</a:t>
                </a:r>
                <a:endParaRPr kumimoji="0" lang="ko-KR" altLang="en-US" sz="1100" b="0" i="0" u="none" strike="noStrike" kern="1200" cap="none" spc="-30" normalizeH="0" baseline="0" noProof="0" dirty="0">
                  <a:ln>
                    <a:solidFill>
                      <a:srgbClr val="319CA1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  <p:sp>
            <p:nvSpPr>
              <p:cNvPr id="95" name="모서리가 둥근 직사각형 57">
                <a:extLst>
                  <a:ext uri="{FF2B5EF4-FFF2-40B4-BE49-F238E27FC236}">
                    <a16:creationId xmlns:a16="http://schemas.microsoft.com/office/drawing/2014/main" id="{6BEC4C56-3B2D-44CC-A512-16E429DF3701}"/>
                  </a:ext>
                </a:extLst>
              </p:cNvPr>
              <p:cNvSpPr/>
              <p:nvPr/>
            </p:nvSpPr>
            <p:spPr>
              <a:xfrm>
                <a:off x="685518" y="3977789"/>
                <a:ext cx="23056" cy="112176"/>
              </a:xfrm>
              <a:prstGeom prst="roundRect">
                <a:avLst/>
              </a:prstGeom>
              <a:solidFill>
                <a:srgbClr val="060E18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 dirty="0">
                  <a:ln>
                    <a:solidFill>
                      <a:srgbClr val="319CA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KoPub돋움체 Medium" panose="00000600000000000000" pitchFamily="2" charset="-127"/>
                  <a:cs typeface="+mn-cs"/>
                </a:endParaRPr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0D43F8C0-0959-42A0-8626-D3D64E5F51AD}"/>
                  </a:ext>
                </a:extLst>
              </p:cNvPr>
              <p:cNvGrpSpPr/>
              <p:nvPr/>
            </p:nvGrpSpPr>
            <p:grpSpPr>
              <a:xfrm>
                <a:off x="616864" y="3864167"/>
                <a:ext cx="551183" cy="41900"/>
                <a:chOff x="878027" y="1126622"/>
                <a:chExt cx="551183" cy="45719"/>
              </a:xfrm>
            </p:grpSpPr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01790FAC-2033-4373-A53F-FBA241E47146}"/>
                    </a:ext>
                  </a:extLst>
                </p:cNvPr>
                <p:cNvSpPr/>
                <p:nvPr/>
              </p:nvSpPr>
              <p:spPr>
                <a:xfrm>
                  <a:off x="878027" y="1126622"/>
                  <a:ext cx="72000" cy="45719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KoPub돋움체 Medium" panose="00000600000000000000" pitchFamily="2" charset="-127"/>
                    <a:cs typeface="+mn-cs"/>
                  </a:endParaRPr>
                </a:p>
              </p:txBody>
            </p:sp>
            <p:sp>
              <p:nvSpPr>
                <p:cNvPr id="101" name="직사각형 100">
                  <a:extLst>
                    <a:ext uri="{FF2B5EF4-FFF2-40B4-BE49-F238E27FC236}">
                      <a16:creationId xmlns:a16="http://schemas.microsoft.com/office/drawing/2014/main" id="{FB652626-19B3-4EFF-9D40-C7E349C3F981}"/>
                    </a:ext>
                  </a:extLst>
                </p:cNvPr>
                <p:cNvSpPr/>
                <p:nvPr/>
              </p:nvSpPr>
              <p:spPr>
                <a:xfrm>
                  <a:off x="950027" y="1126622"/>
                  <a:ext cx="479183" cy="45719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KoPub돋움체 Medium" panose="000006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C9CCE4A-78A3-47DC-99CE-7CF593BF3B25}"/>
                  </a:ext>
                </a:extLst>
              </p:cNvPr>
              <p:cNvSpPr/>
              <p:nvPr/>
            </p:nvSpPr>
            <p:spPr>
              <a:xfrm>
                <a:off x="884727" y="4152760"/>
                <a:ext cx="1715968" cy="900246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spAutoFit/>
              </a:bodyPr>
              <a:lstStyle/>
              <a:p>
                <a:pPr fontAlgn="base">
                  <a:buClr>
                    <a:schemeClr val="bg1">
                      <a:lumMod val="50000"/>
                    </a:schemeClr>
                  </a:buClr>
                  <a:tabLst>
                    <a:tab pos="266700" algn="l"/>
                  </a:tabLst>
                  <a:defRPr/>
                </a:pPr>
                <a:r>
                  <a:rPr lang="en-US" altLang="ko-KR" sz="1050" spc="-5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AI </a:t>
                </a:r>
                <a:r>
                  <a:rPr lang="ko-KR" altLang="en-US" sz="1050" spc="-5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동물 진단 모델 학습 </a:t>
                </a:r>
                <a:r>
                  <a:rPr lang="en-US" altLang="ko-KR" sz="1050" spc="-5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– </a:t>
                </a:r>
                <a:r>
                  <a:rPr lang="ko-KR" altLang="en-US" sz="1050" spc="-5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안구 진단</a:t>
                </a:r>
                <a:endParaRPr lang="en-US" altLang="ko-KR" sz="1050" spc="-5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fontAlgn="base">
                  <a:buClr>
                    <a:schemeClr val="bg1">
                      <a:lumMod val="50000"/>
                    </a:schemeClr>
                  </a:buClr>
                  <a:tabLst>
                    <a:tab pos="266700" algn="l"/>
                  </a:tabLst>
                  <a:defRPr/>
                </a:pPr>
                <a:r>
                  <a:rPr lang="ko-KR" altLang="en-US" sz="1050" spc="-5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전체 데이터 수집 및 전처리</a:t>
                </a:r>
                <a:r>
                  <a:rPr lang="en-US" altLang="ko-KR" sz="1050" spc="-5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, </a:t>
                </a:r>
                <a:r>
                  <a:rPr lang="ko-KR" altLang="en-US" sz="1050" spc="-5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객체 검출 모델을 이용한 </a:t>
                </a:r>
                <a:r>
                  <a:rPr lang="en-US" altLang="ko-KR" sz="1050" spc="-5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AI </a:t>
                </a:r>
                <a:r>
                  <a:rPr lang="ko-KR" altLang="en-US" sz="1050" spc="-5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학습</a:t>
                </a:r>
                <a:endParaRPr lang="en-US" altLang="ko-KR" sz="1050" spc="-5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fontAlgn="base">
                  <a:buClr>
                    <a:schemeClr val="bg1">
                      <a:lumMod val="50000"/>
                    </a:schemeClr>
                  </a:buClr>
                  <a:tabLst>
                    <a:tab pos="266700" algn="l"/>
                  </a:tabLst>
                  <a:defRPr/>
                </a:pPr>
                <a:endParaRPr lang="en-US" altLang="ko-KR" sz="600" spc="-5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fontAlgn="base">
                  <a:buClr>
                    <a:schemeClr val="bg1">
                      <a:lumMod val="50000"/>
                    </a:schemeClr>
                  </a:buClr>
                  <a:tabLst>
                    <a:tab pos="266700" algn="l"/>
                  </a:tabLst>
                  <a:defRPr/>
                </a:pPr>
                <a:r>
                  <a:rPr lang="en-US" altLang="ko-KR" sz="1050" spc="-5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Flask </a:t>
                </a:r>
                <a:r>
                  <a:rPr lang="ko-KR" altLang="en-US" sz="1050" spc="-5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서버 </a:t>
                </a:r>
                <a:r>
                  <a:rPr lang="ko-KR" altLang="en-US" sz="1050" spc="-5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구축을 통한 학습 모델 배포</a:t>
                </a:r>
                <a:endParaRPr lang="en-US" altLang="ko-KR" sz="1050" spc="-5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pic>
            <p:nvPicPr>
              <p:cNvPr id="98" name="그림 97">
                <a:extLst>
                  <a:ext uri="{FF2B5EF4-FFF2-40B4-BE49-F238E27FC236}">
                    <a16:creationId xmlns:a16="http://schemas.microsoft.com/office/drawing/2014/main" id="{AE2A7547-FA32-40BF-BC00-05FC0F664B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grayscl/>
              </a:blip>
              <a:stretch>
                <a:fillRect/>
              </a:stretch>
            </p:blipFill>
            <p:spPr>
              <a:xfrm>
                <a:off x="678620" y="4171781"/>
                <a:ext cx="152005" cy="124256"/>
              </a:xfrm>
              <a:prstGeom prst="rect">
                <a:avLst/>
              </a:prstGeom>
            </p:spPr>
          </p:pic>
          <p:pic>
            <p:nvPicPr>
              <p:cNvPr id="99" name="그림 98">
                <a:extLst>
                  <a:ext uri="{FF2B5EF4-FFF2-40B4-BE49-F238E27FC236}">
                    <a16:creationId xmlns:a16="http://schemas.microsoft.com/office/drawing/2014/main" id="{677C723B-0F08-4690-B880-108C71BF76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grayscl/>
              </a:blip>
              <a:stretch>
                <a:fillRect/>
              </a:stretch>
            </p:blipFill>
            <p:spPr>
              <a:xfrm>
                <a:off x="673570" y="4736649"/>
                <a:ext cx="152005" cy="124256"/>
              </a:xfrm>
              <a:prstGeom prst="rect">
                <a:avLst/>
              </a:prstGeom>
            </p:spPr>
          </p:pic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A7DC75B-C711-4CE9-9522-09990E025F9D}"/>
                </a:ext>
              </a:extLst>
            </p:cNvPr>
            <p:cNvSpPr txBox="1"/>
            <p:nvPr/>
          </p:nvSpPr>
          <p:spPr>
            <a:xfrm>
              <a:off x="899053" y="3433507"/>
              <a:ext cx="1418956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>
                <a:defRPr sz="15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Rix모던고딕 B" pitchFamily="18" charset="-127"/>
                  <a:ea typeface="Rix모던고딕 B" pitchFamily="18" charset="-127"/>
                </a:defRPr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spc="-30" dirty="0" smtClean="0">
                  <a:ln>
                    <a:solidFill>
                      <a:srgbClr val="319CA1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팀원 이승훈</a:t>
              </a:r>
              <a:endParaRPr kumimoji="0" lang="ko-KR" altLang="en-US" sz="1100" b="0" i="0" u="none" strike="noStrike" kern="1200" cap="none" spc="-30" normalizeH="0" baseline="0" noProof="0" dirty="0">
                <a:ln>
                  <a:solidFill>
                    <a:srgbClr val="319CA1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</p:grpSp>
      <p:grpSp>
        <p:nvGrpSpPr>
          <p:cNvPr id="102" name="그룹 101"/>
          <p:cNvGrpSpPr/>
          <p:nvPr/>
        </p:nvGrpSpPr>
        <p:grpSpPr>
          <a:xfrm>
            <a:off x="8009341" y="1271844"/>
            <a:ext cx="2420279" cy="5530646"/>
            <a:chOff x="381915" y="1352396"/>
            <a:chExt cx="2420279" cy="5530646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2F3E1253-73C4-491B-921C-F15F0EA8A7B6}"/>
                </a:ext>
              </a:extLst>
            </p:cNvPr>
            <p:cNvSpPr/>
            <p:nvPr/>
          </p:nvSpPr>
          <p:spPr>
            <a:xfrm>
              <a:off x="381915" y="1352396"/>
              <a:ext cx="2420279" cy="5530646"/>
            </a:xfrm>
            <a:prstGeom prst="rect">
              <a:avLst/>
            </a:prstGeom>
            <a:solidFill>
              <a:schemeClr val="bg1">
                <a:lumMod val="85000"/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582227" y="1533525"/>
              <a:ext cx="2052609" cy="18002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이미지</a:t>
              </a:r>
              <a:endParaRPr lang="ko-KR" altLang="en-US" dirty="0"/>
            </a:p>
          </p:txBody>
        </p:sp>
        <p:grpSp>
          <p:nvGrpSpPr>
            <p:cNvPr id="105" name="그룹 104"/>
            <p:cNvGrpSpPr/>
            <p:nvPr/>
          </p:nvGrpSpPr>
          <p:grpSpPr>
            <a:xfrm>
              <a:off x="506796" y="3864167"/>
              <a:ext cx="2170516" cy="1610206"/>
              <a:chOff x="525059" y="3864167"/>
              <a:chExt cx="2170516" cy="1610206"/>
            </a:xfrm>
          </p:grpSpPr>
          <p:sp>
            <p:nvSpPr>
              <p:cNvPr id="107" name="이등변 삼각형 3">
                <a:extLst>
                  <a:ext uri="{FF2B5EF4-FFF2-40B4-BE49-F238E27FC236}">
                    <a16:creationId xmlns:a16="http://schemas.microsoft.com/office/drawing/2014/main" id="{6BBC3917-383A-4F6B-9717-F857AF0CD63D}"/>
                  </a:ext>
                </a:extLst>
              </p:cNvPr>
              <p:cNvSpPr/>
              <p:nvPr/>
            </p:nvSpPr>
            <p:spPr>
              <a:xfrm>
                <a:off x="525059" y="3867304"/>
                <a:ext cx="2170516" cy="1607069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>
                <a:outerShdw dist="12700" dir="5400000" algn="t" rotWithShape="0">
                  <a:schemeClr val="bg1">
                    <a:lumMod val="7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solidFill>
                      <a:srgbClr val="319CA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8A7DC75B-C711-4CE9-9522-09990E025F9D}"/>
                  </a:ext>
                </a:extLst>
              </p:cNvPr>
              <p:cNvSpPr txBox="1"/>
              <p:nvPr/>
            </p:nvSpPr>
            <p:spPr>
              <a:xfrm>
                <a:off x="771765" y="3952786"/>
                <a:ext cx="1418956" cy="1692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anchor="t">
                <a:spAutoFit/>
              </a:bodyPr>
              <a:lstStyle>
                <a:defPPr>
                  <a:defRPr lang="ko-KR"/>
                </a:defPPr>
                <a:lvl1pPr>
                  <a:defRPr sz="150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>
                      <a:outerShdw blurRad="63500" algn="ctr" rotWithShape="0">
                        <a:prstClr val="black">
                          <a:alpha val="50000"/>
                        </a:prstClr>
                      </a:outerShdw>
                    </a:effectLst>
                    <a:latin typeface="Rix모던고딕 B" pitchFamily="18" charset="-127"/>
                    <a:ea typeface="Rix모던고딕 B" pitchFamily="18" charset="-127"/>
                  </a:defRPr>
                </a:lvl1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100" spc="-30" dirty="0" smtClean="0">
                    <a:ln>
                      <a:solidFill>
                        <a:srgbClr val="319CA1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담당 기능</a:t>
                </a:r>
                <a:endParaRPr kumimoji="0" lang="ko-KR" altLang="en-US" sz="1100" b="0" i="0" u="none" strike="noStrike" kern="1200" cap="none" spc="-30" normalizeH="0" baseline="0" noProof="0" dirty="0">
                  <a:ln>
                    <a:solidFill>
                      <a:srgbClr val="319CA1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  <p:sp>
            <p:nvSpPr>
              <p:cNvPr id="109" name="모서리가 둥근 직사각형 57">
                <a:extLst>
                  <a:ext uri="{FF2B5EF4-FFF2-40B4-BE49-F238E27FC236}">
                    <a16:creationId xmlns:a16="http://schemas.microsoft.com/office/drawing/2014/main" id="{6BEC4C56-3B2D-44CC-A512-16E429DF3701}"/>
                  </a:ext>
                </a:extLst>
              </p:cNvPr>
              <p:cNvSpPr/>
              <p:nvPr/>
            </p:nvSpPr>
            <p:spPr>
              <a:xfrm>
                <a:off x="685518" y="3977789"/>
                <a:ext cx="23056" cy="112176"/>
              </a:xfrm>
              <a:prstGeom prst="roundRect">
                <a:avLst/>
              </a:prstGeom>
              <a:solidFill>
                <a:srgbClr val="060E18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 dirty="0">
                  <a:ln>
                    <a:solidFill>
                      <a:srgbClr val="319CA1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KoPub돋움체 Medium" panose="00000600000000000000" pitchFamily="2" charset="-127"/>
                  <a:cs typeface="+mn-cs"/>
                </a:endParaRPr>
              </a:p>
            </p:txBody>
          </p:sp>
          <p:grpSp>
            <p:nvGrpSpPr>
              <p:cNvPr id="110" name="그룹 109">
                <a:extLst>
                  <a:ext uri="{FF2B5EF4-FFF2-40B4-BE49-F238E27FC236}">
                    <a16:creationId xmlns:a16="http://schemas.microsoft.com/office/drawing/2014/main" id="{0D43F8C0-0959-42A0-8626-D3D64E5F51AD}"/>
                  </a:ext>
                </a:extLst>
              </p:cNvPr>
              <p:cNvGrpSpPr/>
              <p:nvPr/>
            </p:nvGrpSpPr>
            <p:grpSpPr>
              <a:xfrm>
                <a:off x="616864" y="3864167"/>
                <a:ext cx="551183" cy="41900"/>
                <a:chOff x="878027" y="1126622"/>
                <a:chExt cx="551183" cy="45719"/>
              </a:xfrm>
            </p:grpSpPr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01790FAC-2033-4373-A53F-FBA241E47146}"/>
                    </a:ext>
                  </a:extLst>
                </p:cNvPr>
                <p:cNvSpPr/>
                <p:nvPr/>
              </p:nvSpPr>
              <p:spPr>
                <a:xfrm>
                  <a:off x="878027" y="1126622"/>
                  <a:ext cx="72000" cy="45719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KoPub돋움체 Medium" panose="00000600000000000000" pitchFamily="2" charset="-127"/>
                    <a:cs typeface="+mn-cs"/>
                  </a:endParaRPr>
                </a:p>
              </p:txBody>
            </p:sp>
            <p:sp>
              <p:nvSpPr>
                <p:cNvPr id="115" name="직사각형 114">
                  <a:extLst>
                    <a:ext uri="{FF2B5EF4-FFF2-40B4-BE49-F238E27FC236}">
                      <a16:creationId xmlns:a16="http://schemas.microsoft.com/office/drawing/2014/main" id="{FB652626-19B3-4EFF-9D40-C7E349C3F981}"/>
                    </a:ext>
                  </a:extLst>
                </p:cNvPr>
                <p:cNvSpPr/>
                <p:nvPr/>
              </p:nvSpPr>
              <p:spPr>
                <a:xfrm>
                  <a:off x="950027" y="1126622"/>
                  <a:ext cx="479183" cy="45719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KoPub돋움체 Medium" panose="00000600000000000000" pitchFamily="2" charset="-127"/>
                    <a:cs typeface="+mn-cs"/>
                  </a:endParaRPr>
                </a:p>
              </p:txBody>
            </p:sp>
          </p:grp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9C9CCE4A-78A3-47DC-99CE-7CF593BF3B25}"/>
                  </a:ext>
                </a:extLst>
              </p:cNvPr>
              <p:cNvSpPr/>
              <p:nvPr/>
            </p:nvSpPr>
            <p:spPr>
              <a:xfrm>
                <a:off x="884727" y="4152760"/>
                <a:ext cx="1715968" cy="900246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spAutoFit/>
              </a:bodyPr>
              <a:lstStyle/>
              <a:p>
                <a:pPr fontAlgn="base">
                  <a:buClr>
                    <a:schemeClr val="bg1">
                      <a:lumMod val="50000"/>
                    </a:schemeClr>
                  </a:buClr>
                  <a:tabLst>
                    <a:tab pos="266700" algn="l"/>
                  </a:tabLst>
                  <a:defRPr/>
                </a:pPr>
                <a:r>
                  <a:rPr lang="en-US" altLang="ko-KR" sz="1050" spc="-5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AI </a:t>
                </a:r>
                <a:r>
                  <a:rPr lang="ko-KR" altLang="en-US" sz="1050" spc="-5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동물 진단 </a:t>
                </a:r>
                <a:r>
                  <a:rPr lang="ko-KR" altLang="en-US" sz="1050" spc="-5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모델 학습</a:t>
                </a:r>
                <a:r>
                  <a:rPr lang="en-US" altLang="ko-KR" sz="1050" spc="-50" dirty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</a:t>
                </a:r>
                <a:r>
                  <a:rPr lang="en-US" altLang="ko-KR" sz="1050" spc="-5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– </a:t>
                </a:r>
                <a:r>
                  <a:rPr lang="ko-KR" altLang="en-US" sz="1050" spc="-5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피부 진단</a:t>
                </a:r>
                <a:endParaRPr lang="en-US" altLang="ko-KR" sz="1050" spc="-5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fontAlgn="base">
                  <a:buClr>
                    <a:schemeClr val="bg1">
                      <a:lumMod val="50000"/>
                    </a:schemeClr>
                  </a:buClr>
                  <a:tabLst>
                    <a:tab pos="266700" algn="l"/>
                  </a:tabLst>
                  <a:defRPr/>
                </a:pPr>
                <a:r>
                  <a:rPr lang="ko-KR" altLang="en-US" sz="1050" spc="-5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전체 데이터 수집 및 전처리</a:t>
                </a:r>
                <a:r>
                  <a:rPr lang="en-US" altLang="ko-KR" sz="1050" spc="-5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, </a:t>
                </a:r>
                <a:r>
                  <a:rPr lang="ko-KR" altLang="en-US" sz="1050" spc="-5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객체 검출 모델을 이용한 </a:t>
                </a:r>
                <a:r>
                  <a:rPr lang="en-US" altLang="ko-KR" sz="1050" spc="-5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AI </a:t>
                </a:r>
                <a:r>
                  <a:rPr lang="ko-KR" altLang="en-US" sz="1050" spc="-5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학습</a:t>
                </a:r>
                <a:endParaRPr lang="en-US" altLang="ko-KR" sz="1050" spc="-5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fontAlgn="base">
                  <a:buClr>
                    <a:schemeClr val="bg1">
                      <a:lumMod val="50000"/>
                    </a:schemeClr>
                  </a:buClr>
                  <a:tabLst>
                    <a:tab pos="266700" algn="l"/>
                  </a:tabLst>
                  <a:defRPr/>
                </a:pPr>
                <a:endParaRPr lang="en-US" altLang="ko-KR" sz="600" spc="-5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fontAlgn="base">
                  <a:buClr>
                    <a:schemeClr val="bg1">
                      <a:lumMod val="50000"/>
                    </a:schemeClr>
                  </a:buClr>
                  <a:tabLst>
                    <a:tab pos="266700" algn="l"/>
                  </a:tabLst>
                  <a:defRPr/>
                </a:pPr>
                <a:r>
                  <a:rPr lang="en-US" altLang="ko-KR" sz="1050" spc="-5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Flask </a:t>
                </a:r>
                <a:r>
                  <a:rPr lang="ko-KR" altLang="en-US" sz="1050" spc="-5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서버 구축을 통한 학습 모델 배포 </a:t>
                </a:r>
                <a:endParaRPr lang="en-US" altLang="ko-KR" sz="1050" spc="-5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pic>
            <p:nvPicPr>
              <p:cNvPr id="112" name="그림 111">
                <a:extLst>
                  <a:ext uri="{FF2B5EF4-FFF2-40B4-BE49-F238E27FC236}">
                    <a16:creationId xmlns:a16="http://schemas.microsoft.com/office/drawing/2014/main" id="{AE2A7547-FA32-40BF-BC00-05FC0F664B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grayscl/>
              </a:blip>
              <a:stretch>
                <a:fillRect/>
              </a:stretch>
            </p:blipFill>
            <p:spPr>
              <a:xfrm>
                <a:off x="678620" y="4171781"/>
                <a:ext cx="152005" cy="124256"/>
              </a:xfrm>
              <a:prstGeom prst="rect">
                <a:avLst/>
              </a:prstGeom>
            </p:spPr>
          </p:pic>
          <p:pic>
            <p:nvPicPr>
              <p:cNvPr id="113" name="그림 112">
                <a:extLst>
                  <a:ext uri="{FF2B5EF4-FFF2-40B4-BE49-F238E27FC236}">
                    <a16:creationId xmlns:a16="http://schemas.microsoft.com/office/drawing/2014/main" id="{677C723B-0F08-4690-B880-108C71BF76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grayscl/>
              </a:blip>
              <a:stretch>
                <a:fillRect/>
              </a:stretch>
            </p:blipFill>
            <p:spPr>
              <a:xfrm>
                <a:off x="673570" y="4736649"/>
                <a:ext cx="152005" cy="124256"/>
              </a:xfrm>
              <a:prstGeom prst="rect">
                <a:avLst/>
              </a:prstGeom>
            </p:spPr>
          </p:pic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A7DC75B-C711-4CE9-9522-09990E025F9D}"/>
                </a:ext>
              </a:extLst>
            </p:cNvPr>
            <p:cNvSpPr txBox="1"/>
            <p:nvPr/>
          </p:nvSpPr>
          <p:spPr>
            <a:xfrm>
              <a:off x="899053" y="3433507"/>
              <a:ext cx="1418956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>
                <a:defRPr sz="15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63500" algn="ctr" rotWithShape="0">
                      <a:prstClr val="black">
                        <a:alpha val="50000"/>
                      </a:prstClr>
                    </a:outerShdw>
                  </a:effectLst>
                  <a:latin typeface="Rix모던고딕 B" pitchFamily="18" charset="-127"/>
                  <a:ea typeface="Rix모던고딕 B" pitchFamily="18" charset="-127"/>
                </a:defRPr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spc="-30" dirty="0" smtClean="0">
                  <a:ln>
                    <a:solidFill>
                      <a:srgbClr val="319CA1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팀원 </a:t>
              </a:r>
              <a:r>
                <a:rPr lang="ko-KR" altLang="en-US" sz="1100" spc="-30" dirty="0" smtClean="0">
                  <a:ln>
                    <a:solidFill>
                      <a:srgbClr val="319CA1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박현수</a:t>
              </a:r>
              <a:endParaRPr kumimoji="0" lang="ko-KR" altLang="en-US" sz="1100" b="0" i="0" u="none" strike="noStrike" kern="1200" cap="none" spc="-30" normalizeH="0" baseline="0" noProof="0" dirty="0">
                <a:ln>
                  <a:solidFill>
                    <a:srgbClr val="319CA1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8A7DC75B-C711-4CE9-9522-09990E025F9D}"/>
              </a:ext>
            </a:extLst>
          </p:cNvPr>
          <p:cNvSpPr txBox="1"/>
          <p:nvPr/>
        </p:nvSpPr>
        <p:spPr>
          <a:xfrm>
            <a:off x="68323" y="5553318"/>
            <a:ext cx="1418956" cy="1692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defPPr>
              <a:defRPr lang="ko-KR"/>
            </a:defPPr>
            <a:lvl1pPr>
              <a:defRPr sz="15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63500" algn="ctr" rotWithShape="0">
                    <a:prstClr val="black">
                      <a:alpha val="50000"/>
                    </a:prstClr>
                  </a:outerShdw>
                </a:effectLst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spc="-30" dirty="0" smtClean="0">
                <a:ln>
                  <a:solidFill>
                    <a:srgbClr val="319CA1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comment</a:t>
            </a:r>
            <a:endParaRPr kumimoji="0" lang="ko-KR" altLang="en-US" sz="1100" b="0" i="0" u="none" strike="noStrike" kern="1200" cap="none" spc="-30" normalizeH="0" baseline="0" noProof="0" dirty="0">
              <a:ln>
                <a:solidFill>
                  <a:srgbClr val="319CA1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A7DC75B-C711-4CE9-9522-09990E025F9D}"/>
              </a:ext>
            </a:extLst>
          </p:cNvPr>
          <p:cNvSpPr txBox="1"/>
          <p:nvPr/>
        </p:nvSpPr>
        <p:spPr>
          <a:xfrm>
            <a:off x="2662200" y="5526296"/>
            <a:ext cx="1418956" cy="1692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defPPr>
              <a:defRPr lang="ko-KR"/>
            </a:defPPr>
            <a:lvl1pPr>
              <a:defRPr sz="15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63500" algn="ctr" rotWithShape="0">
                    <a:prstClr val="black">
                      <a:alpha val="50000"/>
                    </a:prstClr>
                  </a:outerShdw>
                </a:effectLst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spc="-30" dirty="0" smtClean="0">
                <a:ln>
                  <a:solidFill>
                    <a:srgbClr val="319CA1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comment</a:t>
            </a:r>
            <a:endParaRPr kumimoji="0" lang="ko-KR" altLang="en-US" sz="1100" b="0" i="0" u="none" strike="noStrike" kern="1200" cap="none" spc="-30" normalizeH="0" baseline="0" noProof="0" dirty="0">
              <a:ln>
                <a:solidFill>
                  <a:srgbClr val="319CA1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A7DC75B-C711-4CE9-9522-09990E025F9D}"/>
              </a:ext>
            </a:extLst>
          </p:cNvPr>
          <p:cNvSpPr txBox="1"/>
          <p:nvPr/>
        </p:nvSpPr>
        <p:spPr>
          <a:xfrm>
            <a:off x="5223123" y="5528671"/>
            <a:ext cx="1418956" cy="1692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defPPr>
              <a:defRPr lang="ko-KR"/>
            </a:defPPr>
            <a:lvl1pPr>
              <a:defRPr sz="15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63500" algn="ctr" rotWithShape="0">
                    <a:prstClr val="black">
                      <a:alpha val="50000"/>
                    </a:prstClr>
                  </a:outerShdw>
                </a:effectLst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spc="-30" dirty="0" smtClean="0">
                <a:ln>
                  <a:solidFill>
                    <a:srgbClr val="319CA1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comment</a:t>
            </a:r>
            <a:endParaRPr kumimoji="0" lang="ko-KR" altLang="en-US" sz="1100" b="0" i="0" u="none" strike="noStrike" kern="1200" cap="none" spc="-30" normalizeH="0" baseline="0" noProof="0" dirty="0">
              <a:ln>
                <a:solidFill>
                  <a:srgbClr val="319CA1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A7DC75B-C711-4CE9-9522-09990E025F9D}"/>
              </a:ext>
            </a:extLst>
          </p:cNvPr>
          <p:cNvSpPr txBox="1"/>
          <p:nvPr/>
        </p:nvSpPr>
        <p:spPr>
          <a:xfrm>
            <a:off x="7792745" y="5526295"/>
            <a:ext cx="1418956" cy="1692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defPPr>
              <a:defRPr lang="ko-KR"/>
            </a:defPPr>
            <a:lvl1pPr>
              <a:defRPr sz="15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63500" algn="ctr" rotWithShape="0">
                    <a:prstClr val="black">
                      <a:alpha val="50000"/>
                    </a:prstClr>
                  </a:outerShdw>
                </a:effectLst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spc="-30" dirty="0" smtClean="0">
                <a:ln>
                  <a:solidFill>
                    <a:srgbClr val="319CA1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comment</a:t>
            </a:r>
            <a:endParaRPr kumimoji="0" lang="ko-KR" altLang="en-US" sz="1100" b="0" i="0" u="none" strike="noStrike" kern="1200" cap="none" spc="-30" normalizeH="0" baseline="0" noProof="0" dirty="0">
              <a:ln>
                <a:solidFill>
                  <a:srgbClr val="319CA1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A7DC75B-C711-4CE9-9522-09990E025F9D}"/>
              </a:ext>
            </a:extLst>
          </p:cNvPr>
          <p:cNvSpPr txBox="1"/>
          <p:nvPr/>
        </p:nvSpPr>
        <p:spPr>
          <a:xfrm>
            <a:off x="5431940" y="5985301"/>
            <a:ext cx="1418956" cy="1692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defPPr>
              <a:defRPr lang="ko-KR"/>
            </a:defPPr>
            <a:lvl1pPr>
              <a:defRPr sz="15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63500" algn="ctr" rotWithShape="0">
                    <a:prstClr val="black">
                      <a:alpha val="50000"/>
                    </a:prstClr>
                  </a:outerShdw>
                </a:effectLst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spc="-30" dirty="0" smtClean="0">
                <a:ln>
                  <a:solidFill>
                    <a:srgbClr val="319CA1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‘ </a:t>
            </a:r>
            <a:r>
              <a:rPr lang="ko-KR" altLang="en-US" sz="1100" spc="-30" dirty="0" smtClean="0">
                <a:ln>
                  <a:solidFill>
                    <a:srgbClr val="319CA1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다양한 </a:t>
            </a:r>
            <a:r>
              <a:rPr lang="en-US" altLang="ko-KR" sz="1100" spc="-30" dirty="0" smtClean="0">
                <a:ln>
                  <a:solidFill>
                    <a:srgbClr val="319CA1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…</a:t>
            </a:r>
            <a:endParaRPr kumimoji="0" lang="ko-KR" altLang="en-US" sz="1100" b="0" i="0" u="none" strike="noStrike" kern="1200" cap="none" spc="-30" normalizeH="0" baseline="0" noProof="0" dirty="0">
              <a:ln>
                <a:solidFill>
                  <a:srgbClr val="319CA1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A7DC75B-C711-4CE9-9522-09990E025F9D}"/>
              </a:ext>
            </a:extLst>
          </p:cNvPr>
          <p:cNvSpPr txBox="1"/>
          <p:nvPr/>
        </p:nvSpPr>
        <p:spPr>
          <a:xfrm>
            <a:off x="8255704" y="5985301"/>
            <a:ext cx="1892390" cy="33855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defPPr>
              <a:defRPr lang="ko-KR"/>
            </a:defPPr>
            <a:lvl1pPr>
              <a:defRPr sz="15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63500" algn="ctr" rotWithShape="0">
                    <a:prstClr val="black">
                      <a:alpha val="50000"/>
                    </a:prstClr>
                  </a:outerShdw>
                </a:effectLst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spc="-30" dirty="0" smtClean="0">
                <a:ln>
                  <a:solidFill>
                    <a:srgbClr val="319CA1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‘ </a:t>
            </a:r>
            <a:r>
              <a:rPr lang="ko-KR" altLang="en-US" sz="1100" spc="-30" dirty="0" smtClean="0">
                <a:ln>
                  <a:solidFill>
                    <a:srgbClr val="319CA1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분석가 라는 꿈을 향해 꾸준히 나아가겠습니다</a:t>
            </a:r>
            <a:r>
              <a:rPr lang="en-US" altLang="ko-KR" sz="1100" spc="-30" dirty="0" smtClean="0">
                <a:ln>
                  <a:solidFill>
                    <a:srgbClr val="319CA1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.’</a:t>
            </a:r>
            <a:endParaRPr kumimoji="0" lang="ko-KR" altLang="en-US" sz="1100" b="0" i="0" u="none" strike="noStrike" kern="1200" cap="none" spc="-30" normalizeH="0" baseline="0" noProof="0" dirty="0">
              <a:ln>
                <a:solidFill>
                  <a:srgbClr val="319CA1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312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0" y="0"/>
            <a:ext cx="10691813" cy="7559675"/>
            <a:chOff x="0" y="0"/>
            <a:chExt cx="10691813" cy="7559675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0691813" cy="7559674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</p:pic>
        <p:sp>
          <p:nvSpPr>
            <p:cNvPr id="16" name="직사각형 15"/>
            <p:cNvSpPr/>
            <p:nvPr/>
          </p:nvSpPr>
          <p:spPr>
            <a:xfrm>
              <a:off x="0" y="0"/>
              <a:ext cx="10691813" cy="7559675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770F2B4-516D-4A29-902A-3145728FBAB7}"/>
              </a:ext>
            </a:extLst>
          </p:cNvPr>
          <p:cNvSpPr txBox="1"/>
          <p:nvPr/>
        </p:nvSpPr>
        <p:spPr>
          <a:xfrm>
            <a:off x="6839985" y="3270387"/>
            <a:ext cx="275962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Aft>
                <a:spcPts val="600"/>
              </a:spcAft>
              <a:buClr>
                <a:prstClr val="white">
                  <a:lumMod val="50000"/>
                </a:prstClr>
              </a:buClr>
              <a:defRPr/>
            </a:pPr>
            <a:r>
              <a:rPr lang="ko-KR" altLang="en-US" sz="3600" spc="-50" dirty="0" smtClean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개발환경</a:t>
            </a:r>
            <a:r>
              <a:rPr lang="en-US" altLang="ko-KR" sz="3600" spc="-50" dirty="0" smtClean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/</a:t>
            </a:r>
            <a:r>
              <a:rPr lang="ko-KR" altLang="en-US" sz="3600" spc="-50" dirty="0" smtClean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과정</a:t>
            </a:r>
            <a:endParaRPr lang="ko-KR" altLang="en-US" sz="3600" spc="-5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442FC3-87A5-4E61-A613-2F36D6D08B99}"/>
              </a:ext>
            </a:extLst>
          </p:cNvPr>
          <p:cNvSpPr txBox="1"/>
          <p:nvPr/>
        </p:nvSpPr>
        <p:spPr>
          <a:xfrm>
            <a:off x="7967656" y="2146514"/>
            <a:ext cx="70404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Aft>
                <a:spcPts val="600"/>
              </a:spcAft>
              <a:buClr>
                <a:prstClr val="white">
                  <a:lumMod val="50000"/>
                </a:prstClr>
              </a:buClr>
              <a:defRPr/>
            </a:pPr>
            <a:r>
              <a:rPr lang="en-US" altLang="ko-KR" sz="120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rgbClr val="1F4E79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Chapter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A0F544-5BBE-4449-A79C-BC7A3EDA07C3}"/>
              </a:ext>
            </a:extLst>
          </p:cNvPr>
          <p:cNvSpPr txBox="1"/>
          <p:nvPr/>
        </p:nvSpPr>
        <p:spPr>
          <a:xfrm>
            <a:off x="8682000" y="1889153"/>
            <a:ext cx="1107676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Aft>
                <a:spcPts val="600"/>
              </a:spcAft>
              <a:buClr>
                <a:prstClr val="white">
                  <a:lumMod val="50000"/>
                </a:prstClr>
              </a:buClr>
              <a:defRPr/>
            </a:pPr>
            <a:r>
              <a:rPr lang="en-US" altLang="ko-KR" sz="960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rgbClr val="1F4E79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rPr>
              <a:t>Ⅲ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BE1A050-D09B-4C98-97A5-0E85B9D1987B}"/>
              </a:ext>
            </a:extLst>
          </p:cNvPr>
          <p:cNvSpPr/>
          <p:nvPr/>
        </p:nvSpPr>
        <p:spPr>
          <a:xfrm>
            <a:off x="6524140" y="1093315"/>
            <a:ext cx="3391318" cy="1101246"/>
          </a:xfrm>
          <a:custGeom>
            <a:avLst/>
            <a:gdLst>
              <a:gd name="connsiteX0" fmla="*/ 0 w 3391318"/>
              <a:gd name="connsiteY0" fmla="*/ 0 h 1946244"/>
              <a:gd name="connsiteX1" fmla="*/ 3391318 w 3391318"/>
              <a:gd name="connsiteY1" fmla="*/ 0 h 1946244"/>
              <a:gd name="connsiteX2" fmla="*/ 3391318 w 3391318"/>
              <a:gd name="connsiteY2" fmla="*/ 1946244 h 1946244"/>
              <a:gd name="connsiteX3" fmla="*/ 0 w 3391318"/>
              <a:gd name="connsiteY3" fmla="*/ 1946244 h 1946244"/>
              <a:gd name="connsiteX4" fmla="*/ 0 w 3391318"/>
              <a:gd name="connsiteY4" fmla="*/ 0 h 1946244"/>
              <a:gd name="connsiteX0" fmla="*/ 0 w 3391318"/>
              <a:gd name="connsiteY0" fmla="*/ 1946244 h 2037684"/>
              <a:gd name="connsiteX1" fmla="*/ 0 w 3391318"/>
              <a:gd name="connsiteY1" fmla="*/ 0 h 2037684"/>
              <a:gd name="connsiteX2" fmla="*/ 3391318 w 3391318"/>
              <a:gd name="connsiteY2" fmla="*/ 0 h 2037684"/>
              <a:gd name="connsiteX3" fmla="*/ 3391318 w 3391318"/>
              <a:gd name="connsiteY3" fmla="*/ 1946244 h 2037684"/>
              <a:gd name="connsiteX4" fmla="*/ 91440 w 3391318"/>
              <a:gd name="connsiteY4" fmla="*/ 2037684 h 2037684"/>
              <a:gd name="connsiteX0" fmla="*/ 0 w 3391318"/>
              <a:gd name="connsiteY0" fmla="*/ 1946244 h 1946244"/>
              <a:gd name="connsiteX1" fmla="*/ 0 w 3391318"/>
              <a:gd name="connsiteY1" fmla="*/ 0 h 1946244"/>
              <a:gd name="connsiteX2" fmla="*/ 3391318 w 3391318"/>
              <a:gd name="connsiteY2" fmla="*/ 0 h 1946244"/>
              <a:gd name="connsiteX3" fmla="*/ 3391318 w 3391318"/>
              <a:gd name="connsiteY3" fmla="*/ 1946244 h 1946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1318" h="1946244">
                <a:moveTo>
                  <a:pt x="0" y="1946244"/>
                </a:moveTo>
                <a:lnTo>
                  <a:pt x="0" y="0"/>
                </a:lnTo>
                <a:lnTo>
                  <a:pt x="3391318" y="0"/>
                </a:lnTo>
                <a:lnTo>
                  <a:pt x="3391318" y="1946244"/>
                </a:lnTo>
              </a:path>
            </a:pathLst>
          </a:custGeom>
          <a:noFill/>
          <a:ln w="19050">
            <a:solidFill>
              <a:srgbClr val="00B9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19">
            <a:extLst>
              <a:ext uri="{FF2B5EF4-FFF2-40B4-BE49-F238E27FC236}">
                <a16:creationId xmlns:a16="http://schemas.microsoft.com/office/drawing/2014/main" id="{EBE55E91-7B93-4C7A-81D9-CD7FB195A6D8}"/>
              </a:ext>
            </a:extLst>
          </p:cNvPr>
          <p:cNvSpPr/>
          <p:nvPr/>
        </p:nvSpPr>
        <p:spPr>
          <a:xfrm flipV="1">
            <a:off x="6524140" y="3836830"/>
            <a:ext cx="3391318" cy="3003708"/>
          </a:xfrm>
          <a:custGeom>
            <a:avLst/>
            <a:gdLst>
              <a:gd name="connsiteX0" fmla="*/ 0 w 3391318"/>
              <a:gd name="connsiteY0" fmla="*/ 0 h 1946244"/>
              <a:gd name="connsiteX1" fmla="*/ 3391318 w 3391318"/>
              <a:gd name="connsiteY1" fmla="*/ 0 h 1946244"/>
              <a:gd name="connsiteX2" fmla="*/ 3391318 w 3391318"/>
              <a:gd name="connsiteY2" fmla="*/ 1946244 h 1946244"/>
              <a:gd name="connsiteX3" fmla="*/ 0 w 3391318"/>
              <a:gd name="connsiteY3" fmla="*/ 1946244 h 1946244"/>
              <a:gd name="connsiteX4" fmla="*/ 0 w 3391318"/>
              <a:gd name="connsiteY4" fmla="*/ 0 h 1946244"/>
              <a:gd name="connsiteX0" fmla="*/ 0 w 3391318"/>
              <a:gd name="connsiteY0" fmla="*/ 1946244 h 2037684"/>
              <a:gd name="connsiteX1" fmla="*/ 0 w 3391318"/>
              <a:gd name="connsiteY1" fmla="*/ 0 h 2037684"/>
              <a:gd name="connsiteX2" fmla="*/ 3391318 w 3391318"/>
              <a:gd name="connsiteY2" fmla="*/ 0 h 2037684"/>
              <a:gd name="connsiteX3" fmla="*/ 3391318 w 3391318"/>
              <a:gd name="connsiteY3" fmla="*/ 1946244 h 2037684"/>
              <a:gd name="connsiteX4" fmla="*/ 91440 w 3391318"/>
              <a:gd name="connsiteY4" fmla="*/ 2037684 h 2037684"/>
              <a:gd name="connsiteX0" fmla="*/ 0 w 3391318"/>
              <a:gd name="connsiteY0" fmla="*/ 1946244 h 1946244"/>
              <a:gd name="connsiteX1" fmla="*/ 0 w 3391318"/>
              <a:gd name="connsiteY1" fmla="*/ 0 h 1946244"/>
              <a:gd name="connsiteX2" fmla="*/ 3391318 w 3391318"/>
              <a:gd name="connsiteY2" fmla="*/ 0 h 1946244"/>
              <a:gd name="connsiteX3" fmla="*/ 3391318 w 3391318"/>
              <a:gd name="connsiteY3" fmla="*/ 1946244 h 1946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1318" h="1946244">
                <a:moveTo>
                  <a:pt x="0" y="1946244"/>
                </a:moveTo>
                <a:lnTo>
                  <a:pt x="0" y="0"/>
                </a:lnTo>
                <a:lnTo>
                  <a:pt x="3391318" y="0"/>
                </a:lnTo>
                <a:lnTo>
                  <a:pt x="3391318" y="1946244"/>
                </a:lnTo>
              </a:path>
            </a:pathLst>
          </a:custGeom>
          <a:noFill/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5">
            <a:extLst>
              <a:ext uri="{FF2B5EF4-FFF2-40B4-BE49-F238E27FC236}">
                <a16:creationId xmlns:a16="http://schemas.microsoft.com/office/drawing/2014/main" id="{AF396BAC-B375-4E56-A787-A5B4A6B4A66D}"/>
              </a:ext>
            </a:extLst>
          </p:cNvPr>
          <p:cNvSpPr txBox="1">
            <a:spLocks/>
          </p:cNvSpPr>
          <p:nvPr/>
        </p:nvSpPr>
        <p:spPr>
          <a:xfrm>
            <a:off x="6867779" y="6170039"/>
            <a:ext cx="2951163" cy="43088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1600" kern="1200" dirty="0">
                <a:gradFill>
                  <a:gsLst>
                    <a:gs pos="0">
                      <a:srgbClr val="414042"/>
                    </a:gs>
                    <a:gs pos="100000">
                      <a:srgbClr val="393939"/>
                    </a:gs>
                  </a:gsLst>
                  <a:lin ang="5400000" scaled="0"/>
                </a:gradFill>
                <a:latin typeface="Rix모던고딕 EB" pitchFamily="18" charset="-127"/>
                <a:ea typeface="Rix모던고딕 EB" pitchFamily="18" charset="-127"/>
                <a:cs typeface="+mj-cs"/>
              </a:defRPr>
            </a:lvl1pPr>
          </a:lstStyle>
          <a:p>
            <a:pPr algn="r"/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홈펫케어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(Home Pet Care)</a:t>
            </a:r>
          </a:p>
          <a:p>
            <a:pPr algn="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356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그룹 73">
            <a:extLst>
              <a:ext uri="{FF2B5EF4-FFF2-40B4-BE49-F238E27FC236}">
                <a16:creationId xmlns:a16="http://schemas.microsoft.com/office/drawing/2014/main" id="{1692FD5C-6C9C-41BE-87EC-629069FECE21}"/>
              </a:ext>
            </a:extLst>
          </p:cNvPr>
          <p:cNvGrpSpPr/>
          <p:nvPr/>
        </p:nvGrpSpPr>
        <p:grpSpPr>
          <a:xfrm>
            <a:off x="525059" y="96715"/>
            <a:ext cx="8846180" cy="533850"/>
            <a:chOff x="525059" y="96715"/>
            <a:chExt cx="8846180" cy="533850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DDA522ED-2676-4377-8C4D-5DA99D42E078}"/>
                </a:ext>
              </a:extLst>
            </p:cNvPr>
            <p:cNvGrpSpPr/>
            <p:nvPr/>
          </p:nvGrpSpPr>
          <p:grpSpPr>
            <a:xfrm>
              <a:off x="2290808" y="271632"/>
              <a:ext cx="7080431" cy="142608"/>
              <a:chOff x="2290808" y="108000"/>
              <a:chExt cx="7080431" cy="516689"/>
            </a:xfrm>
          </p:grpSpPr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A4497C72-4F85-4A31-9B2F-723BF71CCF42}"/>
                  </a:ext>
                </a:extLst>
              </p:cNvPr>
              <p:cNvCxnSpPr/>
              <p:nvPr/>
            </p:nvCxnSpPr>
            <p:spPr>
              <a:xfrm>
                <a:off x="2290808" y="108000"/>
                <a:ext cx="0" cy="516689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68483341-0589-4890-B727-266C2790F731}"/>
                  </a:ext>
                </a:extLst>
              </p:cNvPr>
              <p:cNvCxnSpPr/>
              <p:nvPr/>
            </p:nvCxnSpPr>
            <p:spPr>
              <a:xfrm>
                <a:off x="4060916" y="108000"/>
                <a:ext cx="0" cy="516689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F1448B1A-966A-4033-8957-C0A4C6121433}"/>
                  </a:ext>
                </a:extLst>
              </p:cNvPr>
              <p:cNvCxnSpPr/>
              <p:nvPr/>
            </p:nvCxnSpPr>
            <p:spPr>
              <a:xfrm>
                <a:off x="5831024" y="108000"/>
                <a:ext cx="0" cy="516689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5F5BBD8D-E74E-4B6A-9824-D23C4191E296}"/>
                  </a:ext>
                </a:extLst>
              </p:cNvPr>
              <p:cNvCxnSpPr/>
              <p:nvPr/>
            </p:nvCxnSpPr>
            <p:spPr>
              <a:xfrm>
                <a:off x="7601132" y="108000"/>
                <a:ext cx="0" cy="516689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BF0F1AE9-D884-4659-9DD6-DF177F96DA05}"/>
                  </a:ext>
                </a:extLst>
              </p:cNvPr>
              <p:cNvCxnSpPr/>
              <p:nvPr/>
            </p:nvCxnSpPr>
            <p:spPr>
              <a:xfrm>
                <a:off x="9371239" y="108000"/>
                <a:ext cx="0" cy="516689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F1E32EFC-FF4E-4E5D-9CA9-2A09BD56144C}"/>
                </a:ext>
              </a:extLst>
            </p:cNvPr>
            <p:cNvGrpSpPr/>
            <p:nvPr/>
          </p:nvGrpSpPr>
          <p:grpSpPr>
            <a:xfrm>
              <a:off x="848921" y="96715"/>
              <a:ext cx="1113666" cy="492443"/>
              <a:chOff x="486535" y="143434"/>
              <a:chExt cx="1113666" cy="492443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090E949-066F-4573-8914-E6E3EE370F16}"/>
                  </a:ext>
                </a:extLst>
              </p:cNvPr>
              <p:cNvSpPr txBox="1"/>
              <p:nvPr/>
            </p:nvSpPr>
            <p:spPr>
              <a:xfrm>
                <a:off x="781091" y="373140"/>
                <a:ext cx="81911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ko-KR" altLang="en-US" sz="1200" spc="-5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프로젝트 개요</a:t>
                </a:r>
                <a:endParaRPr lang="ko-KR" altLang="en-US" sz="1200" spc="-5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91599B4-C856-4343-88BD-444E3BAF4965}"/>
                  </a:ext>
                </a:extLst>
              </p:cNvPr>
              <p:cNvSpPr txBox="1"/>
              <p:nvPr/>
            </p:nvSpPr>
            <p:spPr>
              <a:xfrm>
                <a:off x="486535" y="143434"/>
                <a:ext cx="33482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en-US" altLang="ko-KR" sz="320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바탕체 Bold" panose="00000800000000000000" pitchFamily="2" charset="-127"/>
                    <a:ea typeface="KoPub바탕체 Bold" panose="00000800000000000000" pitchFamily="2" charset="-127"/>
                  </a:rPr>
                  <a:t>Ⅰ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49EDDE-0026-422D-9B5A-889C8AB94D70}"/>
                  </a:ext>
                </a:extLst>
              </p:cNvPr>
              <p:cNvSpPr txBox="1"/>
              <p:nvPr/>
            </p:nvSpPr>
            <p:spPr>
              <a:xfrm>
                <a:off x="788023" y="263050"/>
                <a:ext cx="701537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en-US" altLang="ko-KR" sz="70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Chapter</a:t>
                </a: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E41E96D5-6122-45F5-AFA1-7F4BDEE56056}"/>
                </a:ext>
              </a:extLst>
            </p:cNvPr>
            <p:cNvGrpSpPr/>
            <p:nvPr/>
          </p:nvGrpSpPr>
          <p:grpSpPr>
            <a:xfrm>
              <a:off x="2592359" y="96715"/>
              <a:ext cx="1167006" cy="492443"/>
              <a:chOff x="2688715" y="143434"/>
              <a:chExt cx="1167006" cy="492443"/>
            </a:xfrm>
          </p:grpSpPr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8313F77-C974-4293-A019-33590F8BA953}"/>
                  </a:ext>
                </a:extLst>
              </p:cNvPr>
              <p:cNvSpPr txBox="1"/>
              <p:nvPr/>
            </p:nvSpPr>
            <p:spPr>
              <a:xfrm>
                <a:off x="3036611" y="373140"/>
                <a:ext cx="81911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ko-KR" altLang="en-US" sz="1200" spc="-50" dirty="0" smtClean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팀원 </a:t>
                </a:r>
                <a:r>
                  <a:rPr lang="ko-KR" altLang="en-US" sz="1200" spc="-50" dirty="0" smtClean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소개</a:t>
                </a:r>
                <a:endParaRPr lang="ko-KR" altLang="en-US" sz="1200" spc="-5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407FCC2C-44DA-488A-BE4A-8F29D7A59861}"/>
                  </a:ext>
                </a:extLst>
              </p:cNvPr>
              <p:cNvSpPr txBox="1"/>
              <p:nvPr/>
            </p:nvSpPr>
            <p:spPr>
              <a:xfrm>
                <a:off x="2688715" y="143434"/>
                <a:ext cx="33482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en-US" altLang="ko-KR" sz="320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바탕체 Bold" panose="00000800000000000000" pitchFamily="2" charset="-127"/>
                    <a:ea typeface="KoPub바탕체 Bold" panose="00000800000000000000" pitchFamily="2" charset="-127"/>
                  </a:rPr>
                  <a:t>Ⅱ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EE96E73-E1BE-4964-9919-B14AD895B9E0}"/>
                  </a:ext>
                </a:extLst>
              </p:cNvPr>
              <p:cNvSpPr txBox="1"/>
              <p:nvPr/>
            </p:nvSpPr>
            <p:spPr>
              <a:xfrm>
                <a:off x="3043543" y="263050"/>
                <a:ext cx="701537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en-US" altLang="ko-KR" sz="70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Chapter</a:t>
                </a:r>
              </a:p>
            </p:txBody>
          </p: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293ECA9-7BB1-42A2-8F82-8B3349BE205E}"/>
                </a:ext>
              </a:extLst>
            </p:cNvPr>
            <p:cNvGrpSpPr/>
            <p:nvPr/>
          </p:nvGrpSpPr>
          <p:grpSpPr>
            <a:xfrm>
              <a:off x="4417788" y="96715"/>
              <a:ext cx="1303932" cy="492443"/>
              <a:chOff x="2688715" y="143434"/>
              <a:chExt cx="1303932" cy="492443"/>
            </a:xfrm>
          </p:grpSpPr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8193D9A-97E1-4955-9D65-28CED690F377}"/>
                  </a:ext>
                </a:extLst>
              </p:cNvPr>
              <p:cNvSpPr txBox="1"/>
              <p:nvPr/>
            </p:nvSpPr>
            <p:spPr>
              <a:xfrm>
                <a:off x="3036610" y="373140"/>
                <a:ext cx="956037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ko-KR" altLang="en-US" sz="1200" spc="-50" dirty="0" smtClean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rgbClr val="1F4E79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개발환경</a:t>
                </a:r>
                <a:r>
                  <a:rPr lang="en-US" altLang="ko-KR" sz="1200" spc="-50" dirty="0" smtClean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rgbClr val="1F4E79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/</a:t>
                </a:r>
                <a:r>
                  <a:rPr lang="ko-KR" altLang="en-US" sz="1200" spc="-50" dirty="0" smtClean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rgbClr val="1F4E79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과정</a:t>
                </a:r>
                <a:endParaRPr lang="ko-KR" altLang="en-US" sz="1200" spc="-5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rgbClr val="1F4E79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83BA857-B0D5-4FE5-A6F4-FD2D9DCED25B}"/>
                  </a:ext>
                </a:extLst>
              </p:cNvPr>
              <p:cNvSpPr txBox="1"/>
              <p:nvPr/>
            </p:nvSpPr>
            <p:spPr>
              <a:xfrm>
                <a:off x="2688715" y="143434"/>
                <a:ext cx="33482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en-US" altLang="ko-KR" sz="320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rgbClr val="1F4E79"/>
                    </a:solidFill>
                    <a:latin typeface="KoPub바탕체 Bold" panose="00000800000000000000" pitchFamily="2" charset="-127"/>
                    <a:ea typeface="KoPub바탕체 Bold" panose="00000800000000000000" pitchFamily="2" charset="-127"/>
                  </a:rPr>
                  <a:t>Ⅲ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7C62410-D980-4311-A37C-AC25A32BD117}"/>
                  </a:ext>
                </a:extLst>
              </p:cNvPr>
              <p:cNvSpPr txBox="1"/>
              <p:nvPr/>
            </p:nvSpPr>
            <p:spPr>
              <a:xfrm>
                <a:off x="3043543" y="263050"/>
                <a:ext cx="701537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en-US" altLang="ko-KR" sz="70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Chapter</a:t>
                </a:r>
              </a:p>
            </p:txBody>
          </p: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1AD6883D-8E4C-41A5-84C4-1AA9016EB3AB}"/>
                </a:ext>
              </a:extLst>
            </p:cNvPr>
            <p:cNvGrpSpPr/>
            <p:nvPr/>
          </p:nvGrpSpPr>
          <p:grpSpPr>
            <a:xfrm>
              <a:off x="6187896" y="96715"/>
              <a:ext cx="1056365" cy="492443"/>
              <a:chOff x="2688715" y="143434"/>
              <a:chExt cx="1056365" cy="492443"/>
            </a:xfrm>
          </p:grpSpPr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9C97FFB-4934-475B-8735-71D2FAAF62EC}"/>
                  </a:ext>
                </a:extLst>
              </p:cNvPr>
              <p:cNvSpPr txBox="1"/>
              <p:nvPr/>
            </p:nvSpPr>
            <p:spPr>
              <a:xfrm>
                <a:off x="3036611" y="373140"/>
                <a:ext cx="629616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ko-KR" altLang="en-US" sz="1200" spc="-5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기능 구현</a:t>
                </a:r>
                <a:endParaRPr lang="ko-KR" altLang="en-US" sz="1200" spc="-5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67B4D33-7C68-4C13-947E-96DB9B473CA1}"/>
                  </a:ext>
                </a:extLst>
              </p:cNvPr>
              <p:cNvSpPr txBox="1"/>
              <p:nvPr/>
            </p:nvSpPr>
            <p:spPr>
              <a:xfrm>
                <a:off x="2688715" y="143434"/>
                <a:ext cx="33482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en-US" altLang="ko-KR" sz="320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바탕체 Bold" panose="00000800000000000000" pitchFamily="2" charset="-127"/>
                    <a:ea typeface="KoPub바탕체 Bold" panose="00000800000000000000" pitchFamily="2" charset="-127"/>
                  </a:rPr>
                  <a:t>Ⅳ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DADC4AA-3568-482A-BE84-E7DE179F93F2}"/>
                  </a:ext>
                </a:extLst>
              </p:cNvPr>
              <p:cNvSpPr txBox="1"/>
              <p:nvPr/>
            </p:nvSpPr>
            <p:spPr>
              <a:xfrm>
                <a:off x="3043543" y="263050"/>
                <a:ext cx="701537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en-US" altLang="ko-KR" sz="70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Chapter</a:t>
                </a: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AC1341B5-10F4-4062-A299-2F2B8A917365}"/>
                </a:ext>
              </a:extLst>
            </p:cNvPr>
            <p:cNvGrpSpPr/>
            <p:nvPr/>
          </p:nvGrpSpPr>
          <p:grpSpPr>
            <a:xfrm>
              <a:off x="7958003" y="96715"/>
              <a:ext cx="1056365" cy="492443"/>
              <a:chOff x="2688715" y="143434"/>
              <a:chExt cx="1056365" cy="492443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9575A18-0B55-4E80-960F-F9A1763E3B8A}"/>
                  </a:ext>
                </a:extLst>
              </p:cNvPr>
              <p:cNvSpPr txBox="1"/>
              <p:nvPr/>
            </p:nvSpPr>
            <p:spPr>
              <a:xfrm>
                <a:off x="3036611" y="373140"/>
                <a:ext cx="629616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ko-KR" altLang="en-US" sz="1200" spc="-50" dirty="0" smtClean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마치며</a:t>
                </a:r>
                <a:endParaRPr lang="ko-KR" altLang="en-US" sz="1200" spc="-5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68E9AAE-AE3F-42D5-B4BE-5AF1C805986A}"/>
                  </a:ext>
                </a:extLst>
              </p:cNvPr>
              <p:cNvSpPr txBox="1"/>
              <p:nvPr/>
            </p:nvSpPr>
            <p:spPr>
              <a:xfrm>
                <a:off x="2688715" y="143434"/>
                <a:ext cx="33482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en-US" altLang="ko-KR" sz="320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바탕체 Bold" panose="00000800000000000000" pitchFamily="2" charset="-127"/>
                    <a:ea typeface="KoPub바탕체 Bold" panose="00000800000000000000" pitchFamily="2" charset="-127"/>
                  </a:rPr>
                  <a:t>Ⅴ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2B09B8B-6E38-47B5-B0A3-88E60849C46D}"/>
                  </a:ext>
                </a:extLst>
              </p:cNvPr>
              <p:cNvSpPr txBox="1"/>
              <p:nvPr/>
            </p:nvSpPr>
            <p:spPr>
              <a:xfrm>
                <a:off x="3043543" y="263050"/>
                <a:ext cx="701537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en-US" altLang="ko-KR" sz="70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Chapter</a:t>
                </a:r>
              </a:p>
            </p:txBody>
          </p:sp>
        </p:grp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86D1BC21-FD89-4E96-8ABD-954B7462A36A}"/>
                </a:ext>
              </a:extLst>
            </p:cNvPr>
            <p:cNvSpPr/>
            <p:nvPr/>
          </p:nvSpPr>
          <p:spPr>
            <a:xfrm>
              <a:off x="4065275" y="584846"/>
              <a:ext cx="1765749" cy="45719"/>
            </a:xfrm>
            <a:prstGeom prst="rect">
              <a:avLst/>
            </a:prstGeom>
            <a:solidFill>
              <a:srgbClr val="007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A4ABAF8A-88F9-4A8C-98C9-C4030761C9D7}"/>
                </a:ext>
              </a:extLst>
            </p:cNvPr>
            <p:cNvCxnSpPr/>
            <p:nvPr/>
          </p:nvCxnSpPr>
          <p:spPr>
            <a:xfrm>
              <a:off x="525059" y="271632"/>
              <a:ext cx="0" cy="14260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4D9335F-391F-4F76-B97A-9C935BDE2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C7941-9C8B-490F-A5B6-E0FD109C18BA}" type="slidenum">
              <a:rPr lang="en-US" altLang="ko-KR" smtClean="0"/>
              <a:pPr/>
              <a:t>12</a:t>
            </a:fld>
            <a:endParaRPr lang="en-US" dirty="0"/>
          </a:p>
        </p:txBody>
      </p:sp>
      <p:sp>
        <p:nvSpPr>
          <p:cNvPr id="42" name="제목 5">
            <a:extLst>
              <a:ext uri="{FF2B5EF4-FFF2-40B4-BE49-F238E27FC236}">
                <a16:creationId xmlns:a16="http://schemas.microsoft.com/office/drawing/2014/main" id="{9D70F999-503A-4B42-B455-F335E7DC9DFF}"/>
              </a:ext>
            </a:extLst>
          </p:cNvPr>
          <p:cNvSpPr txBox="1">
            <a:spLocks/>
          </p:cNvSpPr>
          <p:nvPr/>
        </p:nvSpPr>
        <p:spPr>
          <a:xfrm>
            <a:off x="539750" y="782917"/>
            <a:ext cx="824906" cy="215444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1600" kern="1200" dirty="0">
                <a:gradFill>
                  <a:gsLst>
                    <a:gs pos="0">
                      <a:srgbClr val="414042"/>
                    </a:gs>
                    <a:gs pos="100000">
                      <a:srgbClr val="393939"/>
                    </a:gs>
                  </a:gsLst>
                  <a:lin ang="5400000" scaled="0"/>
                </a:gradFill>
                <a:latin typeface="Rix모던고딕 EB" pitchFamily="18" charset="-127"/>
                <a:ea typeface="Rix모던고딕 EB" pitchFamily="18" charset="-127"/>
                <a:cs typeface="+mj-cs"/>
              </a:defRPr>
            </a:lvl1pPr>
          </a:lstStyle>
          <a:p>
            <a:r>
              <a:rPr lang="en-US" altLang="ko-KR" sz="14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</a:t>
            </a:r>
            <a:r>
              <a:rPr lang="en-US" altLang="ko-KR" sz="14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</a:t>
            </a:r>
            <a:r>
              <a:rPr lang="ko-KR" altLang="en-US" sz="14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 환경</a:t>
            </a:r>
            <a:endParaRPr lang="ko-KR" altLang="en-US" sz="1400" spc="-60" dirty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026" name="Picture 2" descr="https://lh7-us.googleusercontent.com/fixCPgcwlwYFA6JZyWohLIHhn9SQgFkHpy7DeL1reAbiD3pV0Qid1TNR5OM_2tYXbB9gvLW92N4DWe-6-w5zUdSk1vO12d2_Xa7fPRzrWIKF5-fpf_sOHJnFWWEmL_jrC3BQMPigwC0kDMaIoeqJNUjgHw=s2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745" y="2518062"/>
            <a:ext cx="3608608" cy="312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7-us.googleusercontent.com/4cLboezXmlrn1jsQ_YZJepFDTEK_n4ljsr_hYQGk6388k-V_L4icqmYcuTB1et7xg3CyFQ8UugT34ovj_onO7VlL8deRlgF4RuwMSnKOWTxCMcy644W9SHMEkZ96vsfrN4tkMmH_t_Lj4SGdyFHA8sSg_w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37" y="3147138"/>
            <a:ext cx="1714500" cy="10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7-us.googleusercontent.com/EEsFmZd6i9NwZZSwL-8r36n1u1bQpxcl-ohqu9GAmlxvlq55WhfLNHU_ArSjnBMxXARjD2ZGWY0sSkh9FR5R2hyAwBijw4SP_zzudvcfG_awNEm-snzmaIm04mgVLqjzFfg1w6SZbO7g1-bMOhm3HTD1gA=s2048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073" y="4733474"/>
            <a:ext cx="910844" cy="166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7-us.googleusercontent.com/-zg9ENPzbcmEHgbuQFz9_otuXuXaf22tTU9swxwy4dlUM4CgbR-ibB01QwRsGgNv2wLiHhdaXWjblTnotyM0eV9D_OIy4Hvd5uKVIl-B73kjgdPeeNNTNUWqq-q4fZsk3-SOatt6bPDBvWHKTKQS7h2nDw=s2048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744" y="3007594"/>
            <a:ext cx="1449396" cy="119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7-us.googleusercontent.com/IrpW9eBuj9L9qEOP9qI3RnTyIfi3bb1Kz9Ohan0L738bcP0M9gB6HviQGn5JRQVeHIAGRo-Xo-JKKmEzxXtPhnPALWRtjdmcyYsgl6X41kPlMvWhuw38wqX-ddBCP3c1TTISh4GcpnQBxcco-dZlmXxwbA=s2048"/>
          <p:cNvPicPr>
            <a:picLocks noChangeAspect="1" noChangeArrowheads="1"/>
          </p:cNvPicPr>
          <p:nvPr/>
        </p:nvPicPr>
        <p:blipFill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460" y="5015439"/>
            <a:ext cx="1846695" cy="138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h7-us.googleusercontent.com/vCY2L6V4gkHjgxyIfCqwhk2RSmMNPh64NXZm1LYDH2J8dz1FIb2LRwwM7J1rnq6prbsS0TTzXL_9B1XD9u6s_SFiWSpsj5RnpTTqNIEdl18AJV9POGvMnq6d_Y9QI8cHgh9WxOSBJC94mJn_TN9GLmn0EQ=s204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63" y="1710169"/>
            <a:ext cx="2150924" cy="27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lh7-us.googleusercontent.com/DNdHVL8Rs3eLYZmEFKpOt-6jJamZfS8SoNT-ggb2S537Xnr7pPwyMIe7KOR0W6YcKFlUMllV5TVIqg8XtiFMc_0jpjPFKpvfGVfLMyRZOB-aA60PYMWsx8sePFjcvef9t4f8ylt5Zhd23cYGS3Ht2dLj6g=s204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440" y="3540733"/>
            <a:ext cx="1168282" cy="125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134" y="2385556"/>
            <a:ext cx="3397048" cy="11336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0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097" y="782917"/>
            <a:ext cx="3900542" cy="25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3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그룹 73">
            <a:extLst>
              <a:ext uri="{FF2B5EF4-FFF2-40B4-BE49-F238E27FC236}">
                <a16:creationId xmlns:a16="http://schemas.microsoft.com/office/drawing/2014/main" id="{1692FD5C-6C9C-41BE-87EC-629069FECE21}"/>
              </a:ext>
            </a:extLst>
          </p:cNvPr>
          <p:cNvGrpSpPr/>
          <p:nvPr/>
        </p:nvGrpSpPr>
        <p:grpSpPr>
          <a:xfrm>
            <a:off x="525059" y="96715"/>
            <a:ext cx="8846180" cy="533850"/>
            <a:chOff x="525059" y="96715"/>
            <a:chExt cx="8846180" cy="533850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DDA522ED-2676-4377-8C4D-5DA99D42E078}"/>
                </a:ext>
              </a:extLst>
            </p:cNvPr>
            <p:cNvGrpSpPr/>
            <p:nvPr/>
          </p:nvGrpSpPr>
          <p:grpSpPr>
            <a:xfrm>
              <a:off x="2290808" y="271632"/>
              <a:ext cx="7080431" cy="142608"/>
              <a:chOff x="2290808" y="108000"/>
              <a:chExt cx="7080431" cy="516689"/>
            </a:xfrm>
          </p:grpSpPr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A4497C72-4F85-4A31-9B2F-723BF71CCF42}"/>
                  </a:ext>
                </a:extLst>
              </p:cNvPr>
              <p:cNvCxnSpPr/>
              <p:nvPr/>
            </p:nvCxnSpPr>
            <p:spPr>
              <a:xfrm>
                <a:off x="2290808" y="108000"/>
                <a:ext cx="0" cy="516689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68483341-0589-4890-B727-266C2790F731}"/>
                  </a:ext>
                </a:extLst>
              </p:cNvPr>
              <p:cNvCxnSpPr/>
              <p:nvPr/>
            </p:nvCxnSpPr>
            <p:spPr>
              <a:xfrm>
                <a:off x="4060916" y="108000"/>
                <a:ext cx="0" cy="516689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F1448B1A-966A-4033-8957-C0A4C6121433}"/>
                  </a:ext>
                </a:extLst>
              </p:cNvPr>
              <p:cNvCxnSpPr/>
              <p:nvPr/>
            </p:nvCxnSpPr>
            <p:spPr>
              <a:xfrm>
                <a:off x="5831024" y="108000"/>
                <a:ext cx="0" cy="516689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5F5BBD8D-E74E-4B6A-9824-D23C4191E296}"/>
                  </a:ext>
                </a:extLst>
              </p:cNvPr>
              <p:cNvCxnSpPr/>
              <p:nvPr/>
            </p:nvCxnSpPr>
            <p:spPr>
              <a:xfrm>
                <a:off x="7601132" y="108000"/>
                <a:ext cx="0" cy="516689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BF0F1AE9-D884-4659-9DD6-DF177F96DA05}"/>
                  </a:ext>
                </a:extLst>
              </p:cNvPr>
              <p:cNvCxnSpPr/>
              <p:nvPr/>
            </p:nvCxnSpPr>
            <p:spPr>
              <a:xfrm>
                <a:off x="9371239" y="108000"/>
                <a:ext cx="0" cy="516689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F1E32EFC-FF4E-4E5D-9CA9-2A09BD56144C}"/>
                </a:ext>
              </a:extLst>
            </p:cNvPr>
            <p:cNvGrpSpPr/>
            <p:nvPr/>
          </p:nvGrpSpPr>
          <p:grpSpPr>
            <a:xfrm>
              <a:off x="848921" y="96715"/>
              <a:ext cx="1113666" cy="492443"/>
              <a:chOff x="486535" y="143434"/>
              <a:chExt cx="1113666" cy="492443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090E949-066F-4573-8914-E6E3EE370F16}"/>
                  </a:ext>
                </a:extLst>
              </p:cNvPr>
              <p:cNvSpPr txBox="1"/>
              <p:nvPr/>
            </p:nvSpPr>
            <p:spPr>
              <a:xfrm>
                <a:off x="781091" y="373140"/>
                <a:ext cx="81911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ko-KR" altLang="en-US" sz="1200" spc="-5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프로젝트 개요</a:t>
                </a:r>
                <a:endParaRPr lang="ko-KR" altLang="en-US" sz="1200" spc="-5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91599B4-C856-4343-88BD-444E3BAF4965}"/>
                  </a:ext>
                </a:extLst>
              </p:cNvPr>
              <p:cNvSpPr txBox="1"/>
              <p:nvPr/>
            </p:nvSpPr>
            <p:spPr>
              <a:xfrm>
                <a:off x="486535" y="143434"/>
                <a:ext cx="33482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en-US" altLang="ko-KR" sz="320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바탕체 Bold" panose="00000800000000000000" pitchFamily="2" charset="-127"/>
                    <a:ea typeface="KoPub바탕체 Bold" panose="00000800000000000000" pitchFamily="2" charset="-127"/>
                  </a:rPr>
                  <a:t>Ⅰ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C49EDDE-0026-422D-9B5A-889C8AB94D70}"/>
                  </a:ext>
                </a:extLst>
              </p:cNvPr>
              <p:cNvSpPr txBox="1"/>
              <p:nvPr/>
            </p:nvSpPr>
            <p:spPr>
              <a:xfrm>
                <a:off x="788023" y="263050"/>
                <a:ext cx="701537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en-US" altLang="ko-KR" sz="70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Chapter</a:t>
                </a: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E41E96D5-6122-45F5-AFA1-7F4BDEE56056}"/>
                </a:ext>
              </a:extLst>
            </p:cNvPr>
            <p:cNvGrpSpPr/>
            <p:nvPr/>
          </p:nvGrpSpPr>
          <p:grpSpPr>
            <a:xfrm>
              <a:off x="2592359" y="96715"/>
              <a:ext cx="1167006" cy="492443"/>
              <a:chOff x="2688715" y="143434"/>
              <a:chExt cx="1167006" cy="492443"/>
            </a:xfrm>
          </p:grpSpPr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8313F77-C974-4293-A019-33590F8BA953}"/>
                  </a:ext>
                </a:extLst>
              </p:cNvPr>
              <p:cNvSpPr txBox="1"/>
              <p:nvPr/>
            </p:nvSpPr>
            <p:spPr>
              <a:xfrm>
                <a:off x="3036611" y="373140"/>
                <a:ext cx="81911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ko-KR" altLang="en-US" sz="1200" spc="-50" dirty="0" smtClean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팀원 </a:t>
                </a:r>
                <a:r>
                  <a:rPr lang="ko-KR" altLang="en-US" sz="1200" spc="-50" dirty="0" smtClean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소개</a:t>
                </a:r>
                <a:endParaRPr lang="ko-KR" altLang="en-US" sz="1200" spc="-5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407FCC2C-44DA-488A-BE4A-8F29D7A59861}"/>
                  </a:ext>
                </a:extLst>
              </p:cNvPr>
              <p:cNvSpPr txBox="1"/>
              <p:nvPr/>
            </p:nvSpPr>
            <p:spPr>
              <a:xfrm>
                <a:off x="2688715" y="143434"/>
                <a:ext cx="33482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en-US" altLang="ko-KR" sz="320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바탕체 Bold" panose="00000800000000000000" pitchFamily="2" charset="-127"/>
                    <a:ea typeface="KoPub바탕체 Bold" panose="00000800000000000000" pitchFamily="2" charset="-127"/>
                  </a:rPr>
                  <a:t>Ⅱ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EE96E73-E1BE-4964-9919-B14AD895B9E0}"/>
                  </a:ext>
                </a:extLst>
              </p:cNvPr>
              <p:cNvSpPr txBox="1"/>
              <p:nvPr/>
            </p:nvSpPr>
            <p:spPr>
              <a:xfrm>
                <a:off x="3043543" y="263050"/>
                <a:ext cx="701537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en-US" altLang="ko-KR" sz="70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Chapter</a:t>
                </a:r>
              </a:p>
            </p:txBody>
          </p: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293ECA9-7BB1-42A2-8F82-8B3349BE205E}"/>
                </a:ext>
              </a:extLst>
            </p:cNvPr>
            <p:cNvGrpSpPr/>
            <p:nvPr/>
          </p:nvGrpSpPr>
          <p:grpSpPr>
            <a:xfrm>
              <a:off x="4417788" y="96715"/>
              <a:ext cx="1303932" cy="492443"/>
              <a:chOff x="2688715" y="143434"/>
              <a:chExt cx="1303932" cy="492443"/>
            </a:xfrm>
          </p:grpSpPr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8193D9A-97E1-4955-9D65-28CED690F377}"/>
                  </a:ext>
                </a:extLst>
              </p:cNvPr>
              <p:cNvSpPr txBox="1"/>
              <p:nvPr/>
            </p:nvSpPr>
            <p:spPr>
              <a:xfrm>
                <a:off x="3036610" y="373140"/>
                <a:ext cx="956037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ko-KR" altLang="en-US" sz="1200" spc="-50" dirty="0" smtClean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rgbClr val="1F4E79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개발환경</a:t>
                </a:r>
                <a:r>
                  <a:rPr lang="en-US" altLang="ko-KR" sz="1200" spc="-50" dirty="0" smtClean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rgbClr val="1F4E79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/</a:t>
                </a:r>
                <a:r>
                  <a:rPr lang="ko-KR" altLang="en-US" sz="1200" spc="-50" dirty="0" smtClean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rgbClr val="1F4E79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과정</a:t>
                </a:r>
                <a:endParaRPr lang="ko-KR" altLang="en-US" sz="1200" spc="-5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rgbClr val="1F4E79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83BA857-B0D5-4FE5-A6F4-FD2D9DCED25B}"/>
                  </a:ext>
                </a:extLst>
              </p:cNvPr>
              <p:cNvSpPr txBox="1"/>
              <p:nvPr/>
            </p:nvSpPr>
            <p:spPr>
              <a:xfrm>
                <a:off x="2688715" y="143434"/>
                <a:ext cx="33482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en-US" altLang="ko-KR" sz="320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rgbClr val="1F4E79"/>
                    </a:solidFill>
                    <a:latin typeface="KoPub바탕체 Bold" panose="00000800000000000000" pitchFamily="2" charset="-127"/>
                    <a:ea typeface="KoPub바탕체 Bold" panose="00000800000000000000" pitchFamily="2" charset="-127"/>
                  </a:rPr>
                  <a:t>Ⅲ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7C62410-D980-4311-A37C-AC25A32BD117}"/>
                  </a:ext>
                </a:extLst>
              </p:cNvPr>
              <p:cNvSpPr txBox="1"/>
              <p:nvPr/>
            </p:nvSpPr>
            <p:spPr>
              <a:xfrm>
                <a:off x="3043543" y="263050"/>
                <a:ext cx="701537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en-US" altLang="ko-KR" sz="70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Chapter</a:t>
                </a:r>
              </a:p>
            </p:txBody>
          </p: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1AD6883D-8E4C-41A5-84C4-1AA9016EB3AB}"/>
                </a:ext>
              </a:extLst>
            </p:cNvPr>
            <p:cNvGrpSpPr/>
            <p:nvPr/>
          </p:nvGrpSpPr>
          <p:grpSpPr>
            <a:xfrm>
              <a:off x="6187896" y="96715"/>
              <a:ext cx="1056365" cy="492443"/>
              <a:chOff x="2688715" y="143434"/>
              <a:chExt cx="1056365" cy="492443"/>
            </a:xfrm>
          </p:grpSpPr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9C97FFB-4934-475B-8735-71D2FAAF62EC}"/>
                  </a:ext>
                </a:extLst>
              </p:cNvPr>
              <p:cNvSpPr txBox="1"/>
              <p:nvPr/>
            </p:nvSpPr>
            <p:spPr>
              <a:xfrm>
                <a:off x="3036611" y="373140"/>
                <a:ext cx="629616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ko-KR" altLang="en-US" sz="1200" spc="-5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기능 구현</a:t>
                </a:r>
                <a:endParaRPr lang="ko-KR" altLang="en-US" sz="1200" spc="-5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67B4D33-7C68-4C13-947E-96DB9B473CA1}"/>
                  </a:ext>
                </a:extLst>
              </p:cNvPr>
              <p:cNvSpPr txBox="1"/>
              <p:nvPr/>
            </p:nvSpPr>
            <p:spPr>
              <a:xfrm>
                <a:off x="2688715" y="143434"/>
                <a:ext cx="33482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en-US" altLang="ko-KR" sz="320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바탕체 Bold" panose="00000800000000000000" pitchFamily="2" charset="-127"/>
                    <a:ea typeface="KoPub바탕체 Bold" panose="00000800000000000000" pitchFamily="2" charset="-127"/>
                  </a:rPr>
                  <a:t>Ⅳ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DADC4AA-3568-482A-BE84-E7DE179F93F2}"/>
                  </a:ext>
                </a:extLst>
              </p:cNvPr>
              <p:cNvSpPr txBox="1"/>
              <p:nvPr/>
            </p:nvSpPr>
            <p:spPr>
              <a:xfrm>
                <a:off x="3043543" y="263050"/>
                <a:ext cx="701537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en-US" altLang="ko-KR" sz="70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Chapter</a:t>
                </a: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AC1341B5-10F4-4062-A299-2F2B8A917365}"/>
                </a:ext>
              </a:extLst>
            </p:cNvPr>
            <p:cNvGrpSpPr/>
            <p:nvPr/>
          </p:nvGrpSpPr>
          <p:grpSpPr>
            <a:xfrm>
              <a:off x="7958003" y="96715"/>
              <a:ext cx="1056365" cy="492443"/>
              <a:chOff x="2688715" y="143434"/>
              <a:chExt cx="1056365" cy="492443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9575A18-0B55-4E80-960F-F9A1763E3B8A}"/>
                  </a:ext>
                </a:extLst>
              </p:cNvPr>
              <p:cNvSpPr txBox="1"/>
              <p:nvPr/>
            </p:nvSpPr>
            <p:spPr>
              <a:xfrm>
                <a:off x="3036611" y="373140"/>
                <a:ext cx="629616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ko-KR" altLang="en-US" sz="1200" spc="-50" dirty="0" smtClean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마치며</a:t>
                </a:r>
                <a:endParaRPr lang="ko-KR" altLang="en-US" sz="1200" spc="-5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68E9AAE-AE3F-42D5-B4BE-5AF1C805986A}"/>
                  </a:ext>
                </a:extLst>
              </p:cNvPr>
              <p:cNvSpPr txBox="1"/>
              <p:nvPr/>
            </p:nvSpPr>
            <p:spPr>
              <a:xfrm>
                <a:off x="2688715" y="143434"/>
                <a:ext cx="33482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en-US" altLang="ko-KR" sz="320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바탕체 Bold" panose="00000800000000000000" pitchFamily="2" charset="-127"/>
                    <a:ea typeface="KoPub바탕체 Bold" panose="00000800000000000000" pitchFamily="2" charset="-127"/>
                  </a:rPr>
                  <a:t>Ⅴ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2B09B8B-6E38-47B5-B0A3-88E60849C46D}"/>
                  </a:ext>
                </a:extLst>
              </p:cNvPr>
              <p:cNvSpPr txBox="1"/>
              <p:nvPr/>
            </p:nvSpPr>
            <p:spPr>
              <a:xfrm>
                <a:off x="3043543" y="263050"/>
                <a:ext cx="701537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en-US" altLang="ko-KR" sz="70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Chapter</a:t>
                </a:r>
              </a:p>
            </p:txBody>
          </p:sp>
        </p:grp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86D1BC21-FD89-4E96-8ABD-954B7462A36A}"/>
                </a:ext>
              </a:extLst>
            </p:cNvPr>
            <p:cNvSpPr/>
            <p:nvPr/>
          </p:nvSpPr>
          <p:spPr>
            <a:xfrm>
              <a:off x="4065275" y="584846"/>
              <a:ext cx="1765749" cy="45719"/>
            </a:xfrm>
            <a:prstGeom prst="rect">
              <a:avLst/>
            </a:prstGeom>
            <a:solidFill>
              <a:srgbClr val="007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A4ABAF8A-88F9-4A8C-98C9-C4030761C9D7}"/>
                </a:ext>
              </a:extLst>
            </p:cNvPr>
            <p:cNvCxnSpPr/>
            <p:nvPr/>
          </p:nvCxnSpPr>
          <p:spPr>
            <a:xfrm>
              <a:off x="525059" y="271632"/>
              <a:ext cx="0" cy="14260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4D9335F-391F-4F76-B97A-9C935BDE2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C7941-9C8B-490F-A5B6-E0FD109C18BA}" type="slidenum">
              <a:rPr lang="en-US" altLang="ko-KR" smtClean="0"/>
              <a:pPr/>
              <a:t>13</a:t>
            </a:fld>
            <a:endParaRPr lang="en-US" dirty="0"/>
          </a:p>
        </p:txBody>
      </p:sp>
      <p:sp>
        <p:nvSpPr>
          <p:cNvPr id="42" name="제목 5">
            <a:extLst>
              <a:ext uri="{FF2B5EF4-FFF2-40B4-BE49-F238E27FC236}">
                <a16:creationId xmlns:a16="http://schemas.microsoft.com/office/drawing/2014/main" id="{9D70F999-503A-4B42-B455-F335E7DC9DFF}"/>
              </a:ext>
            </a:extLst>
          </p:cNvPr>
          <p:cNvSpPr txBox="1">
            <a:spLocks/>
          </p:cNvSpPr>
          <p:nvPr/>
        </p:nvSpPr>
        <p:spPr>
          <a:xfrm>
            <a:off x="539750" y="782917"/>
            <a:ext cx="1025602" cy="215444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1600" kern="1200" dirty="0">
                <a:gradFill>
                  <a:gsLst>
                    <a:gs pos="0">
                      <a:srgbClr val="414042"/>
                    </a:gs>
                    <a:gs pos="100000">
                      <a:srgbClr val="393939"/>
                    </a:gs>
                  </a:gsLst>
                  <a:lin ang="5400000" scaled="0"/>
                </a:gradFill>
                <a:latin typeface="Rix모던고딕 EB" pitchFamily="18" charset="-127"/>
                <a:ea typeface="Rix모던고딕 EB" pitchFamily="18" charset="-127"/>
                <a:cs typeface="+mj-cs"/>
              </a:defRPr>
            </a:lvl1pPr>
          </a:lstStyle>
          <a:p>
            <a:r>
              <a:rPr lang="en-US" altLang="ko-KR" sz="14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2. Gantt Chart</a:t>
            </a:r>
            <a:endParaRPr lang="ko-KR" altLang="en-US" sz="1400" spc="-60" dirty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3" name="모서리가 둥근 직사각형 5">
            <a:extLst>
              <a:ext uri="{FF2B5EF4-FFF2-40B4-BE49-F238E27FC236}">
                <a16:creationId xmlns:a16="http://schemas.microsoft.com/office/drawing/2014/main" id="{54EE6023-EAEE-4A90-8F67-90C2B94F0D03}"/>
              </a:ext>
            </a:extLst>
          </p:cNvPr>
          <p:cNvSpPr/>
          <p:nvPr/>
        </p:nvSpPr>
        <p:spPr>
          <a:xfrm>
            <a:off x="8452542" y="1452303"/>
            <a:ext cx="1806710" cy="269086"/>
          </a:xfrm>
          <a:prstGeom prst="roundRect">
            <a:avLst>
              <a:gd name="adj" fmla="val 12113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fontAlgn="ctr">
              <a:buClr>
                <a:srgbClr val="175097"/>
              </a:buClr>
              <a:buSzPct val="80000"/>
              <a:tabLst>
                <a:tab pos="355600" algn="l"/>
              </a:tabLst>
            </a:pPr>
            <a:endParaRPr lang="en-US" altLang="ko-KR" sz="1050" spc="-3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44" name="모서리가 둥근 직사각형 5">
            <a:extLst>
              <a:ext uri="{FF2B5EF4-FFF2-40B4-BE49-F238E27FC236}">
                <a16:creationId xmlns:a16="http://schemas.microsoft.com/office/drawing/2014/main" id="{7A6A11FD-5007-4103-A926-8605DB0DFD04}"/>
              </a:ext>
            </a:extLst>
          </p:cNvPr>
          <p:cNvSpPr/>
          <p:nvPr/>
        </p:nvSpPr>
        <p:spPr>
          <a:xfrm>
            <a:off x="4772616" y="1452303"/>
            <a:ext cx="1786094" cy="269086"/>
          </a:xfrm>
          <a:prstGeom prst="roundRect">
            <a:avLst>
              <a:gd name="adj" fmla="val 12113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fontAlgn="ctr">
              <a:buClr>
                <a:srgbClr val="175097"/>
              </a:buClr>
              <a:buSzPct val="80000"/>
              <a:tabLst>
                <a:tab pos="355600" algn="l"/>
              </a:tabLst>
            </a:pPr>
            <a:endParaRPr lang="en-US" altLang="ko-KR" sz="1050" spc="-3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45" name="모서리가 둥근 직사각형 5">
            <a:extLst>
              <a:ext uri="{FF2B5EF4-FFF2-40B4-BE49-F238E27FC236}">
                <a16:creationId xmlns:a16="http://schemas.microsoft.com/office/drawing/2014/main" id="{83D275C3-2E77-4C79-9090-AEB260277FEF}"/>
              </a:ext>
            </a:extLst>
          </p:cNvPr>
          <p:cNvSpPr/>
          <p:nvPr/>
        </p:nvSpPr>
        <p:spPr>
          <a:xfrm>
            <a:off x="2907340" y="1452303"/>
            <a:ext cx="1804453" cy="269086"/>
          </a:xfrm>
          <a:prstGeom prst="roundRect">
            <a:avLst>
              <a:gd name="adj" fmla="val 12113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fontAlgn="ctr">
              <a:buClr>
                <a:srgbClr val="175097"/>
              </a:buClr>
              <a:buSzPct val="80000"/>
              <a:tabLst>
                <a:tab pos="355600" algn="l"/>
              </a:tabLst>
            </a:pPr>
            <a:endParaRPr lang="en-US" altLang="ko-KR" sz="1050" spc="-3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83BD7E9F-9C14-4987-9F28-66779950C8FF}"/>
              </a:ext>
            </a:extLst>
          </p:cNvPr>
          <p:cNvGraphicFramePr>
            <a:graphicFrameLocks noGrp="1"/>
          </p:cNvGraphicFramePr>
          <p:nvPr/>
        </p:nvGraphicFramePr>
        <p:xfrm>
          <a:off x="377825" y="1996512"/>
          <a:ext cx="9936164" cy="5243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8430">
                  <a:extLst>
                    <a:ext uri="{9D8B030D-6E8A-4147-A177-3AD203B41FA5}">
                      <a16:colId xmlns:a16="http://schemas.microsoft.com/office/drawing/2014/main" val="1787749170"/>
                    </a:ext>
                  </a:extLst>
                </a:gridCol>
                <a:gridCol w="1572266">
                  <a:extLst>
                    <a:ext uri="{9D8B030D-6E8A-4147-A177-3AD203B41FA5}">
                      <a16:colId xmlns:a16="http://schemas.microsoft.com/office/drawing/2014/main" val="3173323405"/>
                    </a:ext>
                  </a:extLst>
                </a:gridCol>
                <a:gridCol w="1134404">
                  <a:extLst>
                    <a:ext uri="{9D8B030D-6E8A-4147-A177-3AD203B41FA5}">
                      <a16:colId xmlns:a16="http://schemas.microsoft.com/office/drawing/2014/main" val="3015372612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1623611658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1229005431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2623384110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4199530645"/>
                    </a:ext>
                  </a:extLst>
                </a:gridCol>
                <a:gridCol w="1027114">
                  <a:extLst>
                    <a:ext uri="{9D8B030D-6E8A-4147-A177-3AD203B41FA5}">
                      <a16:colId xmlns:a16="http://schemas.microsoft.com/office/drawing/2014/main" val="3551440207"/>
                    </a:ext>
                  </a:extLst>
                </a:gridCol>
              </a:tblGrid>
              <a:tr h="26215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000" kern="1200" spc="-8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일정계획</a:t>
                      </a:r>
                    </a:p>
                  </a:txBody>
                  <a:tcPr marL="63305" marR="63305" marT="31652" marB="31652" anchor="ctr"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A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050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A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050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A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050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A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050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A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050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A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050" kern="1200" spc="-15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399302"/>
                  </a:ext>
                </a:extLst>
              </a:tr>
              <a:tr h="26215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000" kern="1200" spc="-8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조 구성</a:t>
                      </a:r>
                      <a:r>
                        <a:rPr lang="en-US" altLang="ko-KR" sz="1000" kern="1200" spc="-8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,</a:t>
                      </a:r>
                      <a:r>
                        <a:rPr lang="en-US" altLang="ko-KR" sz="1000" kern="1200" spc="-80" baseline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 </a:t>
                      </a:r>
                      <a:r>
                        <a:rPr lang="ko-KR" altLang="en-US" sz="1000" kern="1200" spc="-80" baseline="0" dirty="0" err="1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주제선정</a:t>
                      </a:r>
                      <a:endParaRPr lang="ko-KR" altLang="en-US" sz="1000" kern="1200" spc="-8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63305" marR="63305" marT="31652" marB="31652" anchor="ctr"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5570578"/>
                  </a:ext>
                </a:extLst>
              </a:tr>
              <a:tr h="26215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000" kern="1200" spc="-8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Use</a:t>
                      </a:r>
                      <a:r>
                        <a:rPr lang="en-US" altLang="ko-KR" sz="1000" kern="1200" spc="-80" baseline="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 Case</a:t>
                      </a:r>
                      <a:endParaRPr lang="ko-KR" altLang="en-US" sz="1000" kern="1200" spc="-8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63305" marR="63305" marT="31652" marB="31652" anchor="ctr"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0909470"/>
                  </a:ext>
                </a:extLst>
              </a:tr>
              <a:tr h="26215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000" kern="1200" spc="-8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DB</a:t>
                      </a:r>
                      <a:r>
                        <a:rPr lang="ko-KR" altLang="en-US" sz="1000" kern="1200" spc="-8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설계</a:t>
                      </a:r>
                      <a:endParaRPr lang="en-US" altLang="ko-KR" sz="1000" kern="1200" spc="-8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63305" marR="63305" marT="31652" marB="31652" anchor="ctr"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000" kern="1200" spc="-8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2823831"/>
                  </a:ext>
                </a:extLst>
              </a:tr>
              <a:tr h="262153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000" kern="1200" spc="-80" dirty="0" err="1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최영휘</a:t>
                      </a:r>
                      <a:endParaRPr lang="en-US" altLang="ko-KR" sz="1000" kern="1200" spc="-8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63305" marR="63305" marT="31652" marB="31652" anchor="ctr"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000" kern="1200" spc="-80" dirty="0" err="1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메인페이지</a:t>
                      </a:r>
                      <a:endParaRPr lang="ko-KR" altLang="en-US" sz="1000" kern="1200" spc="-8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24923" marR="24923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9458922"/>
                  </a:ext>
                </a:extLst>
              </a:tr>
              <a:tr h="26215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000" kern="1200" spc="-8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000" kern="1200" spc="-8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회원가입</a:t>
                      </a:r>
                    </a:p>
                  </a:txBody>
                  <a:tcPr marL="24923" marR="24923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2679218"/>
                  </a:ext>
                </a:extLst>
              </a:tr>
              <a:tr h="26215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000" kern="1200" spc="-8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000" kern="1200" spc="-8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공지사항</a:t>
                      </a:r>
                      <a:endParaRPr lang="en-US" altLang="ko-KR" sz="1000" kern="1200" spc="-8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24923" marR="24923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1068984"/>
                  </a:ext>
                </a:extLst>
              </a:tr>
              <a:tr h="2621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000" kern="1200" spc="-8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병원</a:t>
                      </a:r>
                      <a:r>
                        <a:rPr lang="en-US" altLang="ko-KR" sz="1000" kern="1200" spc="-8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/</a:t>
                      </a:r>
                      <a:r>
                        <a:rPr lang="ko-KR" altLang="en-US" sz="1000" kern="1200" spc="-8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마켓 찾기</a:t>
                      </a:r>
                      <a:endParaRPr lang="en-US" altLang="ko-KR" sz="1000" kern="1200" spc="-8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24923" marR="24923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2052414"/>
                  </a:ext>
                </a:extLst>
              </a:tr>
              <a:tr h="2621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000" kern="1200" spc="-8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동물진단 페이지</a:t>
                      </a:r>
                      <a:endParaRPr lang="en-US" altLang="ko-KR" sz="1000" kern="1200" spc="-8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24923" marR="24923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4718751"/>
                  </a:ext>
                </a:extLst>
              </a:tr>
              <a:tr h="262153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000" kern="1200" spc="-80" dirty="0" err="1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백진명</a:t>
                      </a:r>
                      <a:endParaRPr lang="en-US" altLang="ko-KR" sz="1000" kern="1200" spc="-8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63305" marR="63305" marT="31652" marB="31652" anchor="ctr"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000" kern="1200" spc="-8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회원가입</a:t>
                      </a:r>
                    </a:p>
                  </a:txBody>
                  <a:tcPr marL="24923" marR="24923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5922019"/>
                  </a:ext>
                </a:extLst>
              </a:tr>
              <a:tr h="26215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000" kern="1200" spc="-8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000" kern="1200" spc="-8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관리자 기능</a:t>
                      </a:r>
                      <a:endParaRPr lang="en-US" altLang="ko-KR" sz="1000" kern="1200" spc="-8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24923" marR="24923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6986682"/>
                  </a:ext>
                </a:extLst>
              </a:tr>
              <a:tr h="2621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000" kern="1200" spc="-8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게시판</a:t>
                      </a:r>
                      <a:endParaRPr lang="en-US" altLang="ko-KR" sz="1000" kern="1200" spc="-8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24923" marR="24923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9161296"/>
                  </a:ext>
                </a:extLst>
              </a:tr>
              <a:tr h="26215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000" kern="1200" spc="-8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000" kern="1200" spc="-8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동물진단 페이지</a:t>
                      </a:r>
                    </a:p>
                  </a:txBody>
                  <a:tcPr marL="24923" marR="24923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8952736"/>
                  </a:ext>
                </a:extLst>
              </a:tr>
              <a:tr h="262153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000" kern="1200" spc="-8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이승훈</a:t>
                      </a:r>
                      <a:endParaRPr lang="en-US" altLang="ko-KR" sz="1000" kern="1200" spc="-8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63305" marR="63305" marT="31652" marB="31652" anchor="ctr"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000" kern="1200" spc="-8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데이터 취득 및 </a:t>
                      </a:r>
                      <a:r>
                        <a:rPr lang="ko-KR" altLang="en-US" sz="1000" kern="1200" spc="-80" dirty="0" err="1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전처리</a:t>
                      </a:r>
                      <a:endParaRPr lang="ko-KR" altLang="en-US" sz="1000" kern="1200" spc="-8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24923" marR="24923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392933"/>
                  </a:ext>
                </a:extLst>
              </a:tr>
              <a:tr h="26215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000" kern="1200" spc="-8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000" kern="1200" spc="-8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학습 모델 생성 및 학습</a:t>
                      </a:r>
                      <a:endParaRPr lang="en-US" altLang="ko-KR" sz="1000" kern="1200" spc="-8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24923" marR="24923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7752923"/>
                  </a:ext>
                </a:extLst>
              </a:tr>
              <a:tr h="26215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000" kern="1200" spc="-8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000" kern="1200" spc="-8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모델 웹 연계</a:t>
                      </a:r>
                      <a:r>
                        <a:rPr lang="en-US" altLang="ko-KR" sz="1000" kern="1200" spc="-8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</a:t>
                      </a:r>
                      <a:r>
                        <a:rPr lang="ko-KR" altLang="en-US" sz="1000" kern="1200" spc="-8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배포</a:t>
                      </a:r>
                      <a:r>
                        <a:rPr lang="en-US" altLang="ko-KR" sz="1000" kern="1200" spc="-8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)</a:t>
                      </a:r>
                      <a:endParaRPr lang="ko-KR" altLang="en-US" sz="1000" kern="1200" spc="-8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24923" marR="24923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2623600"/>
                  </a:ext>
                </a:extLst>
              </a:tr>
              <a:tr h="262153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000" kern="1200" spc="-8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박현수</a:t>
                      </a:r>
                      <a:endParaRPr lang="en-US" altLang="ko-KR" sz="1000" kern="1200" spc="-8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63305" marR="63305" marT="31652" marB="31652" anchor="ctr"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000" kern="1200" spc="-8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데이터 취득 및 </a:t>
                      </a:r>
                      <a:r>
                        <a:rPr lang="ko-KR" altLang="en-US" sz="1000" kern="1200" spc="-80" dirty="0" err="1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전처리</a:t>
                      </a:r>
                      <a:endParaRPr lang="ko-KR" altLang="en-US" sz="1000" kern="1200" spc="-8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1070825"/>
                  </a:ext>
                </a:extLst>
              </a:tr>
              <a:tr h="26215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000" kern="1200" spc="-8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000" kern="1200" spc="-8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학습 모델 생성 및 학습</a:t>
                      </a: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983215"/>
                  </a:ext>
                </a:extLst>
              </a:tr>
              <a:tr h="2621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000" kern="1200" spc="-8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모델 웹 연계</a:t>
                      </a:r>
                      <a:r>
                        <a:rPr lang="en-US" altLang="ko-KR" sz="1000" kern="1200" spc="-8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(</a:t>
                      </a:r>
                      <a:r>
                        <a:rPr lang="ko-KR" altLang="en-US" sz="1000" kern="1200" spc="-8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배포</a:t>
                      </a:r>
                      <a:r>
                        <a:rPr lang="en-US" altLang="ko-KR" sz="1000" kern="1200" spc="-8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)</a:t>
                      </a:r>
                      <a:endParaRPr lang="ko-KR" altLang="en-US" sz="1000" kern="1200" spc="-8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5675191"/>
                  </a:ext>
                </a:extLst>
              </a:tr>
              <a:tr h="26215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000" kern="1200" spc="-80" dirty="0">
                          <a:ln>
                            <a:solidFill>
                              <a:srgbClr val="6D88AF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  <a:cs typeface="+mn-cs"/>
                        </a:rPr>
                        <a:t>마무리 및 검수</a:t>
                      </a:r>
                      <a:endParaRPr lang="en-US" altLang="ko-KR" sz="1000" kern="1200" spc="-80" dirty="0">
                        <a:ln>
                          <a:solidFill>
                            <a:srgbClr val="6D88AF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  <a:cs typeface="+mn-cs"/>
                      </a:endParaRPr>
                    </a:p>
                  </a:txBody>
                  <a:tcPr marL="63305" marR="63305" marT="31652" marB="31652" anchor="ctr"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3305" marR="63305" marT="31652" marB="31652" anchor="ctr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1485815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C406BF46-B9C5-4A86-9DEE-CAECB88559B7}"/>
              </a:ext>
            </a:extLst>
          </p:cNvPr>
          <p:cNvSpPr txBox="1"/>
          <p:nvPr/>
        </p:nvSpPr>
        <p:spPr>
          <a:xfrm>
            <a:off x="2956347" y="2216325"/>
            <a:ext cx="51652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start</a:t>
            </a:r>
            <a:endParaRPr lang="ko-KR" altLang="en-US" sz="1100" spc="-60" dirty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+mj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69CC3D4-6131-4525-BF03-6491E3972366}"/>
              </a:ext>
            </a:extLst>
          </p:cNvPr>
          <p:cNvSpPr txBox="1"/>
          <p:nvPr/>
        </p:nvSpPr>
        <p:spPr>
          <a:xfrm>
            <a:off x="3721651" y="2469741"/>
            <a:ext cx="100318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시나리오 작성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F43D914-56EF-4EF3-BA77-A056D2D0452D}"/>
              </a:ext>
            </a:extLst>
          </p:cNvPr>
          <p:cNvSpPr txBox="1"/>
          <p:nvPr/>
        </p:nvSpPr>
        <p:spPr>
          <a:xfrm>
            <a:off x="4120327" y="2749171"/>
            <a:ext cx="11060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DB</a:t>
            </a:r>
            <a:r>
              <a:rPr lang="ko-KR" altLang="en-US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설계 및 구축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AD8B437-D476-4C38-93E2-720D8320F28E}"/>
              </a:ext>
            </a:extLst>
          </p:cNvPr>
          <p:cNvSpPr txBox="1"/>
          <p:nvPr/>
        </p:nvSpPr>
        <p:spPr>
          <a:xfrm>
            <a:off x="2775118" y="1775502"/>
            <a:ext cx="91972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77"/>
              </a:spcBef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71A8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시작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F64E1B9A-6DDD-4CD2-8C00-EDD077E3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180" y="2011851"/>
            <a:ext cx="203356" cy="24927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3158C84E-3597-47EA-938D-20DDDAFA4E6B}"/>
              </a:ext>
            </a:extLst>
          </p:cNvPr>
          <p:cNvSpPr txBox="1"/>
          <p:nvPr/>
        </p:nvSpPr>
        <p:spPr>
          <a:xfrm>
            <a:off x="5226350" y="1808021"/>
            <a:ext cx="85309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77"/>
              </a:spcBef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71A8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기본기능 구현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6EA43B3-BD1E-4A7B-9257-B7AF572CBDB5}"/>
              </a:ext>
            </a:extLst>
          </p:cNvPr>
          <p:cNvSpPr txBox="1"/>
          <p:nvPr/>
        </p:nvSpPr>
        <p:spPr>
          <a:xfrm>
            <a:off x="6174630" y="1804067"/>
            <a:ext cx="85309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77"/>
              </a:spcBef>
            </a:pPr>
            <a:r>
              <a:rPr lang="ko-KR" altLang="en-US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71A8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중간 점검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887271E-6A97-49E4-93C9-62B6AB75CC55}"/>
              </a:ext>
            </a:extLst>
          </p:cNvPr>
          <p:cNvSpPr txBox="1"/>
          <p:nvPr/>
        </p:nvSpPr>
        <p:spPr>
          <a:xfrm>
            <a:off x="7349114" y="1801037"/>
            <a:ext cx="1212552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77"/>
              </a:spcBef>
            </a:pPr>
            <a:r>
              <a:rPr lang="ko-KR" altLang="en-US" sz="10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71A8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동물 진단 페이지 구성</a:t>
            </a:r>
            <a:endParaRPr lang="ko-KR" altLang="en-US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871A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148A3F6-CB63-4768-B22C-59F7F5D855CC}"/>
              </a:ext>
            </a:extLst>
          </p:cNvPr>
          <p:cNvSpPr txBox="1"/>
          <p:nvPr/>
        </p:nvSpPr>
        <p:spPr>
          <a:xfrm>
            <a:off x="8939168" y="1781485"/>
            <a:ext cx="853091" cy="1567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77"/>
              </a:spcBef>
            </a:pPr>
            <a:endParaRPr lang="ko-KR" altLang="en-US" sz="105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871A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817590-0DBF-47E8-89AE-4947640CF798}"/>
              </a:ext>
            </a:extLst>
          </p:cNvPr>
          <p:cNvSpPr txBox="1"/>
          <p:nvPr/>
        </p:nvSpPr>
        <p:spPr>
          <a:xfrm>
            <a:off x="8818489" y="1809814"/>
            <a:ext cx="100193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277"/>
              </a:spcBef>
            </a:pPr>
            <a:r>
              <a:rPr lang="en-US" altLang="ko-KR" sz="10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871A8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test</a:t>
            </a:r>
            <a:endParaRPr lang="ko-KR" altLang="en-US" sz="10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871A8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9C886A6-281B-436F-B736-11221542A23C}"/>
              </a:ext>
            </a:extLst>
          </p:cNvPr>
          <p:cNvGrpSpPr/>
          <p:nvPr/>
        </p:nvGrpSpPr>
        <p:grpSpPr>
          <a:xfrm>
            <a:off x="548964" y="1146468"/>
            <a:ext cx="2109588" cy="247993"/>
            <a:chOff x="708194" y="3298366"/>
            <a:chExt cx="831360" cy="175135"/>
          </a:xfrm>
        </p:grpSpPr>
        <p:sp>
          <p:nvSpPr>
            <p:cNvPr id="58" name="사각형: 둥근 모서리 119">
              <a:extLst>
                <a:ext uri="{FF2B5EF4-FFF2-40B4-BE49-F238E27FC236}">
                  <a16:creationId xmlns:a16="http://schemas.microsoft.com/office/drawing/2014/main" id="{35868AF4-4025-4A7C-B4D7-032E73C39364}"/>
                </a:ext>
              </a:extLst>
            </p:cNvPr>
            <p:cNvSpPr/>
            <p:nvPr/>
          </p:nvSpPr>
          <p:spPr>
            <a:xfrm>
              <a:off x="708194" y="3298366"/>
              <a:ext cx="831360" cy="175135"/>
            </a:xfrm>
            <a:prstGeom prst="round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59" name="Rectangle 398">
              <a:extLst>
                <a:ext uri="{FF2B5EF4-FFF2-40B4-BE49-F238E27FC236}">
                  <a16:creationId xmlns:a16="http://schemas.microsoft.com/office/drawing/2014/main" id="{CDB53C6D-1BC8-47B3-A813-7F26FF150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373" y="3326161"/>
              <a:ext cx="717002" cy="119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76D1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marL="0" lvl="1" indent="-91483" algn="ctr">
                <a:spcBef>
                  <a:spcPts val="300"/>
                </a:spcBef>
                <a:buSzPct val="100000"/>
                <a:defRPr/>
              </a:pPr>
              <a:r>
                <a:rPr lang="ko-KR" altLang="en-US" sz="1100" spc="-50" dirty="0">
                  <a:ln w="13500">
                    <a:solidFill>
                      <a:srgbClr val="4F81BD">
                        <a:shade val="25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프로젝트 수행 목표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77FCA97B-421C-4104-A489-F6274129ADF9}"/>
              </a:ext>
            </a:extLst>
          </p:cNvPr>
          <p:cNvSpPr txBox="1"/>
          <p:nvPr/>
        </p:nvSpPr>
        <p:spPr>
          <a:xfrm>
            <a:off x="517581" y="1489592"/>
            <a:ext cx="2146180" cy="40780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2023-12-28</a:t>
            </a:r>
          </a:p>
          <a:p>
            <a:pPr algn="ctr">
              <a:spcBef>
                <a:spcPts val="300"/>
              </a:spcBef>
            </a:pP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동물 진단 서비스 웹 구축</a:t>
            </a:r>
            <a:endParaRPr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1" name="모서리가 둥근 직사각형 5">
            <a:extLst>
              <a:ext uri="{FF2B5EF4-FFF2-40B4-BE49-F238E27FC236}">
                <a16:creationId xmlns:a16="http://schemas.microsoft.com/office/drawing/2014/main" id="{23438804-C93E-4798-A648-4DDF74642493}"/>
              </a:ext>
            </a:extLst>
          </p:cNvPr>
          <p:cNvSpPr/>
          <p:nvPr/>
        </p:nvSpPr>
        <p:spPr>
          <a:xfrm>
            <a:off x="2911796" y="1457246"/>
            <a:ext cx="431565" cy="259200"/>
          </a:xfrm>
          <a:prstGeom prst="roundRect">
            <a:avLst>
              <a:gd name="adj" fmla="val 12113"/>
            </a:avLst>
          </a:prstGeom>
          <a:gradFill>
            <a:gsLst>
              <a:gs pos="50000">
                <a:srgbClr val="EAE7E6"/>
              </a:gs>
              <a:gs pos="50000">
                <a:srgbClr val="E2DEDC"/>
              </a:gs>
            </a:gsLst>
            <a:lin ang="3600000" scaled="0"/>
          </a:gra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fontAlgn="ctr">
              <a:buClr>
                <a:srgbClr val="175097"/>
              </a:buClr>
              <a:buSzPct val="80000"/>
              <a:tabLst>
                <a:tab pos="355600" algn="l"/>
              </a:tabLst>
            </a:pPr>
            <a:r>
              <a:rPr lang="en-US" altLang="ko-KR" sz="1050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</a:t>
            </a:r>
            <a:r>
              <a:rPr lang="ko-KR" altLang="en-US" sz="1050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일</a:t>
            </a:r>
            <a:endParaRPr lang="en-US" altLang="ko-KR" sz="1050" spc="-3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62" name="모서리가 둥근 직사각형 5">
            <a:extLst>
              <a:ext uri="{FF2B5EF4-FFF2-40B4-BE49-F238E27FC236}">
                <a16:creationId xmlns:a16="http://schemas.microsoft.com/office/drawing/2014/main" id="{61C2173D-A203-4B80-88C3-1CF993E90408}"/>
              </a:ext>
            </a:extLst>
          </p:cNvPr>
          <p:cNvSpPr/>
          <p:nvPr/>
        </p:nvSpPr>
        <p:spPr>
          <a:xfrm>
            <a:off x="3841891" y="1457246"/>
            <a:ext cx="403972" cy="259200"/>
          </a:xfrm>
          <a:prstGeom prst="roundRect">
            <a:avLst>
              <a:gd name="adj" fmla="val 12113"/>
            </a:avLst>
          </a:prstGeom>
          <a:gradFill>
            <a:gsLst>
              <a:gs pos="50000">
                <a:srgbClr val="EAE7E6"/>
              </a:gs>
              <a:gs pos="50000">
                <a:srgbClr val="E2DEDC"/>
              </a:gs>
            </a:gsLst>
            <a:lin ang="3600000" scaled="0"/>
          </a:gra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fontAlgn="ctr">
              <a:buClr>
                <a:srgbClr val="175097"/>
              </a:buClr>
              <a:buSzPct val="80000"/>
              <a:tabLst>
                <a:tab pos="355600" algn="l"/>
              </a:tabLst>
            </a:pPr>
            <a:r>
              <a:rPr lang="en-US" altLang="ko-KR" sz="1050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4</a:t>
            </a:r>
            <a:r>
              <a:rPr lang="ko-KR" altLang="en-US" sz="1050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일</a:t>
            </a:r>
            <a:endParaRPr lang="en-US" altLang="ko-KR" sz="1050" spc="-3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63" name="모서리가 둥근 직사각형 5">
            <a:extLst>
              <a:ext uri="{FF2B5EF4-FFF2-40B4-BE49-F238E27FC236}">
                <a16:creationId xmlns:a16="http://schemas.microsoft.com/office/drawing/2014/main" id="{D46D727F-60AB-4392-BAF6-C067E1ED4334}"/>
              </a:ext>
            </a:extLst>
          </p:cNvPr>
          <p:cNvSpPr/>
          <p:nvPr/>
        </p:nvSpPr>
        <p:spPr>
          <a:xfrm>
            <a:off x="5465370" y="1457246"/>
            <a:ext cx="403972" cy="259200"/>
          </a:xfrm>
          <a:prstGeom prst="roundRect">
            <a:avLst>
              <a:gd name="adj" fmla="val 12113"/>
            </a:avLst>
          </a:prstGeom>
          <a:gradFill>
            <a:gsLst>
              <a:gs pos="50000">
                <a:srgbClr val="EAE7E6"/>
              </a:gs>
              <a:gs pos="50000">
                <a:srgbClr val="E2DEDC"/>
              </a:gs>
            </a:gsLst>
            <a:lin ang="3600000" scaled="0"/>
          </a:gra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fontAlgn="ctr">
              <a:buClr>
                <a:srgbClr val="175097"/>
              </a:buClr>
              <a:buSzPct val="80000"/>
              <a:tabLst>
                <a:tab pos="355600" algn="l"/>
              </a:tabLst>
            </a:pPr>
            <a:r>
              <a:rPr lang="en-US" altLang="ko-KR" sz="1050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11</a:t>
            </a:r>
            <a:r>
              <a:rPr lang="ko-KR" altLang="en-US" sz="1050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일</a:t>
            </a:r>
            <a:endParaRPr lang="en-US" altLang="ko-KR" sz="1050" spc="-3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64" name="모서리가 둥근 직사각형 5">
            <a:extLst>
              <a:ext uri="{FF2B5EF4-FFF2-40B4-BE49-F238E27FC236}">
                <a16:creationId xmlns:a16="http://schemas.microsoft.com/office/drawing/2014/main" id="{F7503D67-622E-4A0E-B70B-5EE1540305A5}"/>
              </a:ext>
            </a:extLst>
          </p:cNvPr>
          <p:cNvSpPr/>
          <p:nvPr/>
        </p:nvSpPr>
        <p:spPr>
          <a:xfrm>
            <a:off x="9085714" y="1457246"/>
            <a:ext cx="403972" cy="259200"/>
          </a:xfrm>
          <a:prstGeom prst="roundRect">
            <a:avLst>
              <a:gd name="adj" fmla="val 12113"/>
            </a:avLst>
          </a:prstGeom>
          <a:gradFill>
            <a:gsLst>
              <a:gs pos="50000">
                <a:srgbClr val="EAE7E6"/>
              </a:gs>
              <a:gs pos="50000">
                <a:srgbClr val="E2DEDC"/>
              </a:gs>
            </a:gsLst>
            <a:lin ang="3600000" scaled="0"/>
          </a:gra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fontAlgn="ctr">
              <a:buClr>
                <a:srgbClr val="175097"/>
              </a:buClr>
              <a:buSzPct val="80000"/>
              <a:tabLst>
                <a:tab pos="355600" algn="l"/>
              </a:tabLst>
            </a:pPr>
            <a:r>
              <a:rPr lang="en-US" altLang="ko-KR" sz="1050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25</a:t>
            </a:r>
            <a:r>
              <a:rPr lang="ko-KR" altLang="en-US" sz="1050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일</a:t>
            </a:r>
            <a:endParaRPr lang="en-US" altLang="ko-KR" sz="1050" spc="-3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EF871BF0-6562-4043-86A9-40C76563D4EA}"/>
              </a:ext>
            </a:extLst>
          </p:cNvPr>
          <p:cNvCxnSpPr>
            <a:cxnSpLocks/>
          </p:cNvCxnSpPr>
          <p:nvPr/>
        </p:nvCxnSpPr>
        <p:spPr>
          <a:xfrm>
            <a:off x="3221410" y="2426829"/>
            <a:ext cx="839506" cy="0"/>
          </a:xfrm>
          <a:prstGeom prst="straightConnector1">
            <a:avLst/>
          </a:prstGeom>
          <a:ln w="19050">
            <a:solidFill>
              <a:srgbClr val="1F4E79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그림 65">
            <a:extLst>
              <a:ext uri="{FF2B5EF4-FFF2-40B4-BE49-F238E27FC236}">
                <a16:creationId xmlns:a16="http://schemas.microsoft.com/office/drawing/2014/main" id="{AA7EC1C4-AA87-4CC3-ADFF-E28667A79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571" y="2011851"/>
            <a:ext cx="203356" cy="249276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1380A650-DCFD-4E3F-B75B-B189BF113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365" y="2011851"/>
            <a:ext cx="203356" cy="249276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66E77799-A02D-4AB8-8053-0AB7CC2F6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972" y="2011851"/>
            <a:ext cx="203356" cy="249276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CB80ED3D-6445-489E-A5AD-39D693CBD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605" y="2011851"/>
            <a:ext cx="203356" cy="249276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7112AB32-7BC1-4537-8840-D19D98D6A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526" y="2011851"/>
            <a:ext cx="203356" cy="249276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6BCF59FA-0294-4D46-BC2B-FFD17E025DBB}"/>
              </a:ext>
            </a:extLst>
          </p:cNvPr>
          <p:cNvSpPr txBox="1"/>
          <p:nvPr/>
        </p:nvSpPr>
        <p:spPr>
          <a:xfrm>
            <a:off x="3369241" y="2216325"/>
            <a:ext cx="68320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주제선정</a:t>
            </a: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B22FDFF0-ADB6-4BFF-AE20-044FB13B871C}"/>
              </a:ext>
            </a:extLst>
          </p:cNvPr>
          <p:cNvCxnSpPr>
            <a:cxnSpLocks/>
          </p:cNvCxnSpPr>
          <p:nvPr/>
        </p:nvCxnSpPr>
        <p:spPr>
          <a:xfrm>
            <a:off x="4067767" y="2669715"/>
            <a:ext cx="271656" cy="0"/>
          </a:xfrm>
          <a:prstGeom prst="straightConnector1">
            <a:avLst/>
          </a:prstGeom>
          <a:ln w="19050">
            <a:solidFill>
              <a:srgbClr val="1F4E79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CEB7AE1-D0C5-415B-BAA1-437870B1944E}"/>
              </a:ext>
            </a:extLst>
          </p:cNvPr>
          <p:cNvCxnSpPr>
            <a:cxnSpLocks/>
          </p:cNvCxnSpPr>
          <p:nvPr/>
        </p:nvCxnSpPr>
        <p:spPr>
          <a:xfrm>
            <a:off x="4391918" y="2939589"/>
            <a:ext cx="271656" cy="0"/>
          </a:xfrm>
          <a:prstGeom prst="straightConnector1">
            <a:avLst/>
          </a:prstGeom>
          <a:ln w="19050">
            <a:solidFill>
              <a:srgbClr val="1F4E79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92457941-0ECC-4E87-ACA9-CA2DCA8E036E}"/>
              </a:ext>
            </a:extLst>
          </p:cNvPr>
          <p:cNvCxnSpPr>
            <a:cxnSpLocks/>
          </p:cNvCxnSpPr>
          <p:nvPr/>
        </p:nvCxnSpPr>
        <p:spPr>
          <a:xfrm>
            <a:off x="4388087" y="3234864"/>
            <a:ext cx="603860" cy="0"/>
          </a:xfrm>
          <a:prstGeom prst="straightConnector1">
            <a:avLst/>
          </a:prstGeom>
          <a:ln w="19050">
            <a:solidFill>
              <a:srgbClr val="1F4E79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CB2DE265-E79C-4220-978B-E710129EE97C}"/>
              </a:ext>
            </a:extLst>
          </p:cNvPr>
          <p:cNvCxnSpPr>
            <a:cxnSpLocks/>
          </p:cNvCxnSpPr>
          <p:nvPr/>
        </p:nvCxnSpPr>
        <p:spPr>
          <a:xfrm>
            <a:off x="4695735" y="3483149"/>
            <a:ext cx="1000196" cy="0"/>
          </a:xfrm>
          <a:prstGeom prst="straightConnector1">
            <a:avLst/>
          </a:prstGeom>
          <a:ln w="19050">
            <a:solidFill>
              <a:srgbClr val="1F4E79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713237F7-A028-4B1E-9036-EB8FFC78BBA9}"/>
              </a:ext>
            </a:extLst>
          </p:cNvPr>
          <p:cNvCxnSpPr>
            <a:cxnSpLocks/>
          </p:cNvCxnSpPr>
          <p:nvPr/>
        </p:nvCxnSpPr>
        <p:spPr>
          <a:xfrm>
            <a:off x="5616812" y="3750484"/>
            <a:ext cx="1003063" cy="0"/>
          </a:xfrm>
          <a:prstGeom prst="straightConnector1">
            <a:avLst/>
          </a:prstGeom>
          <a:ln w="19050">
            <a:solidFill>
              <a:srgbClr val="1F4E79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52EB19FB-4299-40EB-98BC-B2D5FBF8DD33}"/>
              </a:ext>
            </a:extLst>
          </p:cNvPr>
          <p:cNvSpPr txBox="1"/>
          <p:nvPr/>
        </p:nvSpPr>
        <p:spPr>
          <a:xfrm>
            <a:off x="7439766" y="3988986"/>
            <a:ext cx="64173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spc="-6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Flask </a:t>
            </a:r>
            <a:r>
              <a:rPr lang="ko-KR" altLang="en-US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연계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BE60910-35D6-453A-BF83-D9FE710667CA}"/>
              </a:ext>
            </a:extLst>
          </p:cNvPr>
          <p:cNvSpPr txBox="1"/>
          <p:nvPr/>
        </p:nvSpPr>
        <p:spPr>
          <a:xfrm>
            <a:off x="8268221" y="3988986"/>
            <a:ext cx="899592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동물진단 페이지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0DC5F53-4956-4F1A-8EEC-0555AA2F9DDB}"/>
              </a:ext>
            </a:extLst>
          </p:cNvPr>
          <p:cNvSpPr txBox="1"/>
          <p:nvPr/>
        </p:nvSpPr>
        <p:spPr>
          <a:xfrm>
            <a:off x="9107895" y="3988986"/>
            <a:ext cx="93145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test</a:t>
            </a:r>
            <a:endParaRPr lang="ko-KR" altLang="en-US" sz="1100" spc="-60" dirty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+mj-cs"/>
            </a:endParaRPr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229F11A9-036C-48B9-BBE9-E001A46AA006}"/>
              </a:ext>
            </a:extLst>
          </p:cNvPr>
          <p:cNvCxnSpPr>
            <a:cxnSpLocks/>
          </p:cNvCxnSpPr>
          <p:nvPr/>
        </p:nvCxnSpPr>
        <p:spPr>
          <a:xfrm>
            <a:off x="7509007" y="4279439"/>
            <a:ext cx="427046" cy="0"/>
          </a:xfrm>
          <a:prstGeom prst="straightConnector1">
            <a:avLst/>
          </a:prstGeom>
          <a:ln w="19050">
            <a:solidFill>
              <a:srgbClr val="1F4E79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B3D7273E-8452-4D7F-80ED-DC84D3146281}"/>
              </a:ext>
            </a:extLst>
          </p:cNvPr>
          <p:cNvCxnSpPr>
            <a:cxnSpLocks/>
          </p:cNvCxnSpPr>
          <p:nvPr/>
        </p:nvCxnSpPr>
        <p:spPr>
          <a:xfrm>
            <a:off x="8013892" y="4278488"/>
            <a:ext cx="1125346" cy="0"/>
          </a:xfrm>
          <a:prstGeom prst="straightConnector1">
            <a:avLst/>
          </a:prstGeom>
          <a:ln w="19050">
            <a:solidFill>
              <a:srgbClr val="FF993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27938CB8-EFDD-4701-923D-459F764B4B92}"/>
              </a:ext>
            </a:extLst>
          </p:cNvPr>
          <p:cNvCxnSpPr>
            <a:cxnSpLocks/>
          </p:cNvCxnSpPr>
          <p:nvPr/>
        </p:nvCxnSpPr>
        <p:spPr>
          <a:xfrm>
            <a:off x="9220200" y="4277076"/>
            <a:ext cx="572059" cy="0"/>
          </a:xfrm>
          <a:prstGeom prst="straightConnector1">
            <a:avLst/>
          </a:prstGeom>
          <a:ln w="19050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F26237E0-84A3-405D-A097-A89706A696C3}"/>
              </a:ext>
            </a:extLst>
          </p:cNvPr>
          <p:cNvSpPr txBox="1"/>
          <p:nvPr/>
        </p:nvSpPr>
        <p:spPr>
          <a:xfrm>
            <a:off x="4461210" y="4269090"/>
            <a:ext cx="172668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회원정보 수정 및 </a:t>
            </a:r>
            <a:r>
              <a:rPr lang="ko-KR" altLang="en-US" sz="1100" spc="-60" dirty="0" err="1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탍퇴</a:t>
            </a:r>
            <a:r>
              <a:rPr lang="en-US" altLang="ko-KR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(DB</a:t>
            </a:r>
            <a:r>
              <a:rPr lang="ko-KR" altLang="en-US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연계</a:t>
            </a:r>
            <a:r>
              <a:rPr lang="en-US" altLang="ko-KR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)</a:t>
            </a:r>
            <a:endParaRPr lang="ko-KR" altLang="en-US" sz="1100" spc="-60" dirty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+mj-cs"/>
            </a:endParaRP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87E7AC45-9AC6-4FCF-B6F2-1C871B6B940B}"/>
              </a:ext>
            </a:extLst>
          </p:cNvPr>
          <p:cNvCxnSpPr>
            <a:cxnSpLocks/>
          </p:cNvCxnSpPr>
          <p:nvPr/>
        </p:nvCxnSpPr>
        <p:spPr>
          <a:xfrm>
            <a:off x="4667322" y="4473827"/>
            <a:ext cx="1139807" cy="0"/>
          </a:xfrm>
          <a:prstGeom prst="straightConnector1">
            <a:avLst/>
          </a:prstGeom>
          <a:ln w="19050">
            <a:solidFill>
              <a:srgbClr val="1F4E79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1662E83D-3E50-44FF-9182-308526B1E1FC}"/>
              </a:ext>
            </a:extLst>
          </p:cNvPr>
          <p:cNvSpPr txBox="1"/>
          <p:nvPr/>
        </p:nvSpPr>
        <p:spPr>
          <a:xfrm>
            <a:off x="5639558" y="4819401"/>
            <a:ext cx="2101222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게시글</a:t>
            </a:r>
            <a:r>
              <a:rPr lang="en-US" altLang="ko-KR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(</a:t>
            </a:r>
            <a:r>
              <a:rPr lang="ko-KR" altLang="en-US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이미지</a:t>
            </a:r>
            <a:r>
              <a:rPr lang="en-US" altLang="ko-KR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)</a:t>
            </a:r>
            <a:r>
              <a:rPr lang="ko-KR" altLang="en-US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 등록</a:t>
            </a:r>
            <a:r>
              <a:rPr lang="en-US" altLang="ko-KR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, </a:t>
            </a:r>
            <a:r>
              <a:rPr lang="ko-KR" altLang="en-US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수정</a:t>
            </a:r>
            <a:r>
              <a:rPr lang="en-US" altLang="ko-KR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, </a:t>
            </a:r>
            <a:r>
              <a:rPr lang="ko-KR" altLang="en-US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삭제</a:t>
            </a:r>
            <a:r>
              <a:rPr lang="en-US" altLang="ko-KR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(DB</a:t>
            </a:r>
            <a:r>
              <a:rPr lang="ko-KR" altLang="en-US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연계</a:t>
            </a:r>
            <a:r>
              <a:rPr lang="en-US" altLang="ko-KR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)</a:t>
            </a:r>
            <a:endParaRPr lang="ko-KR" altLang="en-US" sz="1100" spc="-60" dirty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+mj-cs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76F09576-C047-4F4B-9BB2-2E5C85C11F42}"/>
              </a:ext>
            </a:extLst>
          </p:cNvPr>
          <p:cNvCxnSpPr>
            <a:cxnSpLocks/>
          </p:cNvCxnSpPr>
          <p:nvPr/>
        </p:nvCxnSpPr>
        <p:spPr>
          <a:xfrm>
            <a:off x="5633790" y="5000449"/>
            <a:ext cx="2081460" cy="0"/>
          </a:xfrm>
          <a:prstGeom prst="straightConnector1">
            <a:avLst/>
          </a:prstGeom>
          <a:ln w="19050">
            <a:solidFill>
              <a:srgbClr val="1F4E79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9FC48304-99F9-42E8-84F9-A4F96CFBC762}"/>
              </a:ext>
            </a:extLst>
          </p:cNvPr>
          <p:cNvCxnSpPr>
            <a:cxnSpLocks/>
          </p:cNvCxnSpPr>
          <p:nvPr/>
        </p:nvCxnSpPr>
        <p:spPr>
          <a:xfrm>
            <a:off x="4143375" y="6319662"/>
            <a:ext cx="2473455" cy="0"/>
          </a:xfrm>
          <a:prstGeom prst="straightConnector1">
            <a:avLst/>
          </a:prstGeom>
          <a:ln w="19050">
            <a:solidFill>
              <a:srgbClr val="7030A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DEB91791-6288-4EEA-B4B1-9EA23E27BD3A}"/>
              </a:ext>
            </a:extLst>
          </p:cNvPr>
          <p:cNvCxnSpPr>
            <a:cxnSpLocks/>
          </p:cNvCxnSpPr>
          <p:nvPr/>
        </p:nvCxnSpPr>
        <p:spPr>
          <a:xfrm flipV="1">
            <a:off x="7509076" y="6825502"/>
            <a:ext cx="1711124" cy="3747"/>
          </a:xfrm>
          <a:prstGeom prst="straightConnector1">
            <a:avLst/>
          </a:prstGeom>
          <a:ln w="19050">
            <a:solidFill>
              <a:srgbClr val="7030A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8CB532DE-9FB3-43CE-9961-F1C51F31AF7F}"/>
              </a:ext>
            </a:extLst>
          </p:cNvPr>
          <p:cNvGrpSpPr/>
          <p:nvPr/>
        </p:nvGrpSpPr>
        <p:grpSpPr>
          <a:xfrm>
            <a:off x="2911794" y="1138567"/>
            <a:ext cx="1800000" cy="247993"/>
            <a:chOff x="715066" y="3298366"/>
            <a:chExt cx="668745" cy="175135"/>
          </a:xfrm>
        </p:grpSpPr>
        <p:sp>
          <p:nvSpPr>
            <p:cNvPr id="119" name="사각형: 둥근 모서리 205">
              <a:extLst>
                <a:ext uri="{FF2B5EF4-FFF2-40B4-BE49-F238E27FC236}">
                  <a16:creationId xmlns:a16="http://schemas.microsoft.com/office/drawing/2014/main" id="{796802AE-9767-4BAB-974E-1E50591403EB}"/>
                </a:ext>
              </a:extLst>
            </p:cNvPr>
            <p:cNvSpPr/>
            <p:nvPr/>
          </p:nvSpPr>
          <p:spPr>
            <a:xfrm>
              <a:off x="715066" y="3298366"/>
              <a:ext cx="668745" cy="175135"/>
            </a:xfrm>
            <a:prstGeom prst="roundRect">
              <a:avLst/>
            </a:prstGeom>
            <a:solidFill>
              <a:srgbClr val="0055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20" name="Rectangle 398">
              <a:extLst>
                <a:ext uri="{FF2B5EF4-FFF2-40B4-BE49-F238E27FC236}">
                  <a16:creationId xmlns:a16="http://schemas.microsoft.com/office/drawing/2014/main" id="{57A91D7E-30D4-4278-817C-2942C9546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287" y="3326161"/>
              <a:ext cx="475431" cy="119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76D1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marL="0" lvl="1" indent="-91483" algn="ctr">
                <a:spcBef>
                  <a:spcPts val="300"/>
                </a:spcBef>
                <a:buSzPct val="100000"/>
                <a:defRPr/>
              </a:pPr>
              <a:r>
                <a:rPr lang="en-US" altLang="ko-KR" sz="1100" spc="-50" dirty="0">
                  <a:ln w="13500">
                    <a:solidFill>
                      <a:srgbClr val="4F81BD">
                        <a:shade val="25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1</a:t>
              </a:r>
              <a:r>
                <a:rPr lang="ko-KR" altLang="en-US" sz="1100" spc="-50" dirty="0">
                  <a:ln w="13500">
                    <a:solidFill>
                      <a:srgbClr val="4F81BD">
                        <a:shade val="25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주차</a:t>
              </a: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197280D-F9DF-474F-ACF9-5B698D7FB012}"/>
              </a:ext>
            </a:extLst>
          </p:cNvPr>
          <p:cNvGrpSpPr/>
          <p:nvPr/>
        </p:nvGrpSpPr>
        <p:grpSpPr>
          <a:xfrm>
            <a:off x="4758710" y="1138567"/>
            <a:ext cx="1800000" cy="247993"/>
            <a:chOff x="708194" y="3298366"/>
            <a:chExt cx="675617" cy="175135"/>
          </a:xfrm>
        </p:grpSpPr>
        <p:sp>
          <p:nvSpPr>
            <p:cNvPr id="122" name="사각형: 둥근 모서리 208">
              <a:extLst>
                <a:ext uri="{FF2B5EF4-FFF2-40B4-BE49-F238E27FC236}">
                  <a16:creationId xmlns:a16="http://schemas.microsoft.com/office/drawing/2014/main" id="{0EA1967A-2725-4C1C-AC54-67D434606149}"/>
                </a:ext>
              </a:extLst>
            </p:cNvPr>
            <p:cNvSpPr/>
            <p:nvPr/>
          </p:nvSpPr>
          <p:spPr>
            <a:xfrm>
              <a:off x="708194" y="3298366"/>
              <a:ext cx="675617" cy="175135"/>
            </a:xfrm>
            <a:prstGeom prst="roundRect">
              <a:avLst/>
            </a:prstGeom>
            <a:solidFill>
              <a:srgbClr val="007D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23" name="Rectangle 398">
              <a:extLst>
                <a:ext uri="{FF2B5EF4-FFF2-40B4-BE49-F238E27FC236}">
                  <a16:creationId xmlns:a16="http://schemas.microsoft.com/office/drawing/2014/main" id="{46A41BD9-D7F2-422A-9D56-358663EDB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287" y="3326161"/>
              <a:ext cx="475431" cy="119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76D1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marL="0" lvl="1" indent="-91483" algn="ctr">
                <a:spcBef>
                  <a:spcPts val="300"/>
                </a:spcBef>
                <a:buSzPct val="100000"/>
                <a:defRPr/>
              </a:pPr>
              <a:r>
                <a:rPr lang="en-US" altLang="ko-KR" sz="1100" spc="-50" dirty="0">
                  <a:ln w="13500">
                    <a:solidFill>
                      <a:srgbClr val="4F81BD">
                        <a:shade val="25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2</a:t>
              </a:r>
              <a:r>
                <a:rPr lang="ko-KR" altLang="en-US" sz="1100" spc="-50" dirty="0">
                  <a:ln w="13500">
                    <a:solidFill>
                      <a:srgbClr val="4F81BD">
                        <a:shade val="25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주차</a:t>
              </a: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A646F176-836F-4166-BC04-56E13AB3A214}"/>
              </a:ext>
            </a:extLst>
          </p:cNvPr>
          <p:cNvGrpSpPr/>
          <p:nvPr/>
        </p:nvGrpSpPr>
        <p:grpSpPr>
          <a:xfrm>
            <a:off x="6605626" y="1138567"/>
            <a:ext cx="1800000" cy="247993"/>
            <a:chOff x="708194" y="3298366"/>
            <a:chExt cx="267663" cy="175135"/>
          </a:xfrm>
        </p:grpSpPr>
        <p:sp>
          <p:nvSpPr>
            <p:cNvPr id="125" name="사각형: 둥근 모서리 211">
              <a:extLst>
                <a:ext uri="{FF2B5EF4-FFF2-40B4-BE49-F238E27FC236}">
                  <a16:creationId xmlns:a16="http://schemas.microsoft.com/office/drawing/2014/main" id="{F3EC37E9-C874-4598-B09F-96C6D0A267C3}"/>
                </a:ext>
              </a:extLst>
            </p:cNvPr>
            <p:cNvSpPr/>
            <p:nvPr/>
          </p:nvSpPr>
          <p:spPr>
            <a:xfrm>
              <a:off x="708194" y="3298366"/>
              <a:ext cx="267663" cy="175135"/>
            </a:xfrm>
            <a:prstGeom prst="roundRect">
              <a:avLst/>
            </a:prstGeom>
            <a:solidFill>
              <a:srgbClr val="009F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26" name="Rectangle 398">
              <a:extLst>
                <a:ext uri="{FF2B5EF4-FFF2-40B4-BE49-F238E27FC236}">
                  <a16:creationId xmlns:a16="http://schemas.microsoft.com/office/drawing/2014/main" id="{F26131B5-AE8C-4D76-8E28-F35DDB304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392" y="3326161"/>
              <a:ext cx="171267" cy="119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76D1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marL="0" lvl="1" indent="-91483" algn="ctr">
                <a:spcBef>
                  <a:spcPts val="300"/>
                </a:spcBef>
                <a:buSzPct val="100000"/>
                <a:defRPr/>
              </a:pPr>
              <a:r>
                <a:rPr lang="en-US" altLang="ko-KR" sz="1100" spc="-50" dirty="0">
                  <a:ln w="13500">
                    <a:solidFill>
                      <a:srgbClr val="4F81BD">
                        <a:shade val="25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3</a:t>
              </a:r>
              <a:r>
                <a:rPr lang="ko-KR" altLang="en-US" sz="1100" spc="-50" dirty="0">
                  <a:ln w="13500">
                    <a:solidFill>
                      <a:srgbClr val="4F81BD">
                        <a:shade val="25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주차</a:t>
              </a: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2C1D510F-5004-434C-9583-3755D6542C68}"/>
              </a:ext>
            </a:extLst>
          </p:cNvPr>
          <p:cNvGrpSpPr/>
          <p:nvPr/>
        </p:nvGrpSpPr>
        <p:grpSpPr>
          <a:xfrm>
            <a:off x="8452541" y="1138567"/>
            <a:ext cx="1800000" cy="247993"/>
            <a:chOff x="688960" y="3298366"/>
            <a:chExt cx="286897" cy="175135"/>
          </a:xfrm>
        </p:grpSpPr>
        <p:sp>
          <p:nvSpPr>
            <p:cNvPr id="128" name="사각형: 둥근 모서리 214">
              <a:extLst>
                <a:ext uri="{FF2B5EF4-FFF2-40B4-BE49-F238E27FC236}">
                  <a16:creationId xmlns:a16="http://schemas.microsoft.com/office/drawing/2014/main" id="{BBB069D3-39F6-453C-BB13-6495BFF1DC8F}"/>
                </a:ext>
              </a:extLst>
            </p:cNvPr>
            <p:cNvSpPr/>
            <p:nvPr/>
          </p:nvSpPr>
          <p:spPr>
            <a:xfrm>
              <a:off x="688960" y="3298366"/>
              <a:ext cx="286897" cy="175135"/>
            </a:xfrm>
            <a:prstGeom prst="roundRect">
              <a:avLst/>
            </a:prstGeom>
            <a:solidFill>
              <a:srgbClr val="00B9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29" name="Rectangle 398">
              <a:extLst>
                <a:ext uri="{FF2B5EF4-FFF2-40B4-BE49-F238E27FC236}">
                  <a16:creationId xmlns:a16="http://schemas.microsoft.com/office/drawing/2014/main" id="{77DA67F7-C6DB-4FDE-8DFD-76CCC4B85B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775" y="3326161"/>
              <a:ext cx="171267" cy="119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76D1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marL="0" lvl="1" indent="-91483" algn="ctr">
                <a:spcBef>
                  <a:spcPts val="300"/>
                </a:spcBef>
                <a:buSzPct val="100000"/>
                <a:defRPr/>
              </a:pPr>
              <a:r>
                <a:rPr lang="en-US" altLang="ko-KR" sz="1100" spc="-50" dirty="0">
                  <a:ln w="13500">
                    <a:solidFill>
                      <a:srgbClr val="4F81BD">
                        <a:shade val="25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4</a:t>
              </a:r>
              <a:r>
                <a:rPr lang="ko-KR" altLang="en-US" sz="1100" spc="-50" dirty="0">
                  <a:ln w="13500">
                    <a:solidFill>
                      <a:srgbClr val="4F81BD">
                        <a:shade val="25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주차</a:t>
              </a:r>
            </a:p>
          </p:txBody>
        </p:sp>
      </p:grpSp>
      <p:sp>
        <p:nvSpPr>
          <p:cNvPr id="130" name="모서리가 둥근 직사각형 5">
            <a:extLst>
              <a:ext uri="{FF2B5EF4-FFF2-40B4-BE49-F238E27FC236}">
                <a16:creationId xmlns:a16="http://schemas.microsoft.com/office/drawing/2014/main" id="{23387FFF-4CFB-45B1-B382-1F07522E2005}"/>
              </a:ext>
            </a:extLst>
          </p:cNvPr>
          <p:cNvSpPr/>
          <p:nvPr/>
        </p:nvSpPr>
        <p:spPr>
          <a:xfrm>
            <a:off x="6605626" y="1452303"/>
            <a:ext cx="1800000" cy="269086"/>
          </a:xfrm>
          <a:prstGeom prst="roundRect">
            <a:avLst>
              <a:gd name="adj" fmla="val 12113"/>
            </a:avLst>
          </a:prstGeom>
          <a:solidFill>
            <a:schemeClr val="bg1">
              <a:lumMod val="95000"/>
            </a:schemeClr>
          </a:solidFill>
          <a:ln w="3175">
            <a:noFill/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fontAlgn="ctr">
              <a:buClr>
                <a:srgbClr val="175097"/>
              </a:buClr>
              <a:buSzPct val="80000"/>
              <a:tabLst>
                <a:tab pos="355600" algn="l"/>
              </a:tabLst>
            </a:pPr>
            <a:endParaRPr lang="en-US" altLang="ko-KR" sz="1050" spc="-3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31" name="모서리가 둥근 직사각형 5">
            <a:extLst>
              <a:ext uri="{FF2B5EF4-FFF2-40B4-BE49-F238E27FC236}">
                <a16:creationId xmlns:a16="http://schemas.microsoft.com/office/drawing/2014/main" id="{803DCF50-1D38-4C08-B675-9F403FAD5E9E}"/>
              </a:ext>
            </a:extLst>
          </p:cNvPr>
          <p:cNvSpPr/>
          <p:nvPr/>
        </p:nvSpPr>
        <p:spPr>
          <a:xfrm>
            <a:off x="6616830" y="1457246"/>
            <a:ext cx="403972" cy="259200"/>
          </a:xfrm>
          <a:prstGeom prst="roundRect">
            <a:avLst>
              <a:gd name="adj" fmla="val 12113"/>
            </a:avLst>
          </a:prstGeom>
          <a:gradFill>
            <a:gsLst>
              <a:gs pos="50000">
                <a:srgbClr val="EAE7E6"/>
              </a:gs>
              <a:gs pos="50000">
                <a:srgbClr val="E2DEDC"/>
              </a:gs>
            </a:gsLst>
            <a:lin ang="3600000" scaled="0"/>
          </a:gra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fontAlgn="ctr">
              <a:buClr>
                <a:srgbClr val="175097"/>
              </a:buClr>
              <a:buSzPct val="80000"/>
              <a:tabLst>
                <a:tab pos="355600" algn="l"/>
              </a:tabLst>
            </a:pPr>
            <a:r>
              <a:rPr lang="en-US" altLang="ko-KR" sz="1050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15</a:t>
            </a:r>
            <a:r>
              <a:rPr lang="ko-KR" altLang="en-US" sz="1050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일</a:t>
            </a:r>
            <a:endParaRPr lang="en-US" altLang="ko-KR" sz="1050" spc="-3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32" name="모서리가 둥근 직사각형 5">
            <a:extLst>
              <a:ext uri="{FF2B5EF4-FFF2-40B4-BE49-F238E27FC236}">
                <a16:creationId xmlns:a16="http://schemas.microsoft.com/office/drawing/2014/main" id="{DE814911-5B8B-1AC2-50D9-157CE9FC7AD1}"/>
              </a:ext>
            </a:extLst>
          </p:cNvPr>
          <p:cNvSpPr/>
          <p:nvPr/>
        </p:nvSpPr>
        <p:spPr>
          <a:xfrm>
            <a:off x="4431872" y="1455276"/>
            <a:ext cx="403972" cy="259200"/>
          </a:xfrm>
          <a:prstGeom prst="roundRect">
            <a:avLst>
              <a:gd name="adj" fmla="val 12113"/>
            </a:avLst>
          </a:prstGeom>
          <a:gradFill>
            <a:gsLst>
              <a:gs pos="50000">
                <a:srgbClr val="EAE7E6"/>
              </a:gs>
              <a:gs pos="50000">
                <a:srgbClr val="E2DEDC"/>
              </a:gs>
            </a:gsLst>
            <a:lin ang="3600000" scaled="0"/>
          </a:gra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fontAlgn="ctr">
              <a:buClr>
                <a:srgbClr val="175097"/>
              </a:buClr>
              <a:buSzPct val="80000"/>
              <a:tabLst>
                <a:tab pos="355600" algn="l"/>
              </a:tabLst>
            </a:pPr>
            <a:r>
              <a:rPr lang="en-US" altLang="ko-KR" sz="1050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7</a:t>
            </a:r>
            <a:r>
              <a:rPr lang="ko-KR" altLang="en-US" sz="1050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일</a:t>
            </a:r>
            <a:endParaRPr lang="en-US" altLang="ko-KR" sz="1050" spc="-3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9D576393-52E7-7CA2-EF87-A0359D00606C}"/>
              </a:ext>
            </a:extLst>
          </p:cNvPr>
          <p:cNvCxnSpPr>
            <a:cxnSpLocks/>
          </p:cNvCxnSpPr>
          <p:nvPr/>
        </p:nvCxnSpPr>
        <p:spPr>
          <a:xfrm>
            <a:off x="6616830" y="6576837"/>
            <a:ext cx="2003877" cy="0"/>
          </a:xfrm>
          <a:prstGeom prst="straightConnector1">
            <a:avLst/>
          </a:prstGeom>
          <a:ln w="19050">
            <a:solidFill>
              <a:srgbClr val="7030A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2EB3A7BB-15BF-A3A3-CBCD-4ED61AE5E2D2}"/>
              </a:ext>
            </a:extLst>
          </p:cNvPr>
          <p:cNvSpPr txBox="1"/>
          <p:nvPr/>
        </p:nvSpPr>
        <p:spPr>
          <a:xfrm>
            <a:off x="5938271" y="6389525"/>
            <a:ext cx="78030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spc="-6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Test</a:t>
            </a:r>
            <a:r>
              <a:rPr lang="ko-KR" altLang="en-US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학습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88D9EBC-A989-9985-1F29-2558528B0ED6}"/>
              </a:ext>
            </a:extLst>
          </p:cNvPr>
          <p:cNvSpPr txBox="1"/>
          <p:nvPr/>
        </p:nvSpPr>
        <p:spPr>
          <a:xfrm>
            <a:off x="7170205" y="6389525"/>
            <a:ext cx="78030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학습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E286D2BF-B129-7827-48BC-5411879140C1}"/>
              </a:ext>
            </a:extLst>
          </p:cNvPr>
          <p:cNvSpPr txBox="1"/>
          <p:nvPr/>
        </p:nvSpPr>
        <p:spPr>
          <a:xfrm>
            <a:off x="7913155" y="6656225"/>
            <a:ext cx="112149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Flask </a:t>
            </a:r>
            <a:r>
              <a:rPr lang="ko-KR" altLang="en-US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작업 및 연계</a:t>
            </a: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CA4A1DF-4EEA-163C-960C-9BA0D4FBA8F5}"/>
              </a:ext>
            </a:extLst>
          </p:cNvPr>
          <p:cNvCxnSpPr>
            <a:cxnSpLocks/>
          </p:cNvCxnSpPr>
          <p:nvPr/>
        </p:nvCxnSpPr>
        <p:spPr>
          <a:xfrm>
            <a:off x="6079441" y="6576837"/>
            <a:ext cx="511275" cy="0"/>
          </a:xfrm>
          <a:prstGeom prst="straightConnector1">
            <a:avLst/>
          </a:prstGeom>
          <a:ln w="19050">
            <a:solidFill>
              <a:srgbClr val="FF993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A96385C5-6C43-57A5-A05F-FBBDAAD1721C}"/>
              </a:ext>
            </a:extLst>
          </p:cNvPr>
          <p:cNvCxnSpPr>
            <a:cxnSpLocks/>
          </p:cNvCxnSpPr>
          <p:nvPr/>
        </p:nvCxnSpPr>
        <p:spPr>
          <a:xfrm>
            <a:off x="7509076" y="6067249"/>
            <a:ext cx="1711124" cy="0"/>
          </a:xfrm>
          <a:prstGeom prst="straightConnector1">
            <a:avLst/>
          </a:prstGeom>
          <a:ln w="19050">
            <a:solidFill>
              <a:srgbClr val="7030A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C6A00FE4-C468-031F-6B91-07C6EFE98EBA}"/>
              </a:ext>
            </a:extLst>
          </p:cNvPr>
          <p:cNvCxnSpPr>
            <a:cxnSpLocks/>
          </p:cNvCxnSpPr>
          <p:nvPr/>
        </p:nvCxnSpPr>
        <p:spPr>
          <a:xfrm>
            <a:off x="6616830" y="5814837"/>
            <a:ext cx="2003877" cy="0"/>
          </a:xfrm>
          <a:prstGeom prst="straightConnector1">
            <a:avLst/>
          </a:prstGeom>
          <a:ln w="19050">
            <a:solidFill>
              <a:srgbClr val="7030A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AB2AFC33-4A79-0615-C8C4-86A5799D3DF9}"/>
              </a:ext>
            </a:extLst>
          </p:cNvPr>
          <p:cNvSpPr txBox="1"/>
          <p:nvPr/>
        </p:nvSpPr>
        <p:spPr>
          <a:xfrm>
            <a:off x="5938271" y="5627525"/>
            <a:ext cx="78030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Test</a:t>
            </a:r>
            <a:r>
              <a:rPr lang="ko-KR" altLang="en-US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학습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D1ECCF3-8FEB-F883-C930-09FDFC6FE250}"/>
              </a:ext>
            </a:extLst>
          </p:cNvPr>
          <p:cNvSpPr txBox="1"/>
          <p:nvPr/>
        </p:nvSpPr>
        <p:spPr>
          <a:xfrm>
            <a:off x="7170205" y="5627525"/>
            <a:ext cx="78030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학습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67AE5EA-076A-C64B-4B0B-9FAECD1A8FE4}"/>
              </a:ext>
            </a:extLst>
          </p:cNvPr>
          <p:cNvSpPr txBox="1"/>
          <p:nvPr/>
        </p:nvSpPr>
        <p:spPr>
          <a:xfrm>
            <a:off x="7913155" y="5894225"/>
            <a:ext cx="112149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Flask </a:t>
            </a:r>
            <a:r>
              <a:rPr lang="ko-KR" altLang="en-US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작업 및 연계</a:t>
            </a: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02E9FDAF-E231-2F9D-F43B-21ABD39C2DB6}"/>
              </a:ext>
            </a:extLst>
          </p:cNvPr>
          <p:cNvCxnSpPr>
            <a:cxnSpLocks/>
          </p:cNvCxnSpPr>
          <p:nvPr/>
        </p:nvCxnSpPr>
        <p:spPr>
          <a:xfrm>
            <a:off x="6079441" y="5814837"/>
            <a:ext cx="511275" cy="0"/>
          </a:xfrm>
          <a:prstGeom prst="straightConnector1">
            <a:avLst/>
          </a:prstGeom>
          <a:ln w="19050">
            <a:solidFill>
              <a:srgbClr val="FF993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D217D5D6-0F6D-2B39-496F-0BD46096D580}"/>
              </a:ext>
            </a:extLst>
          </p:cNvPr>
          <p:cNvSpPr txBox="1"/>
          <p:nvPr/>
        </p:nvSpPr>
        <p:spPr>
          <a:xfrm>
            <a:off x="9227605" y="6894350"/>
            <a:ext cx="112149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서비스 </a:t>
            </a:r>
            <a:r>
              <a:rPr lang="en-US" altLang="ko-KR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test</a:t>
            </a:r>
            <a:endParaRPr lang="ko-KR" altLang="en-US" sz="1100" spc="-60" dirty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+mj-cs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2709174-F445-02A6-AA72-AC817EF35DF5}"/>
              </a:ext>
            </a:extLst>
          </p:cNvPr>
          <p:cNvSpPr txBox="1"/>
          <p:nvPr/>
        </p:nvSpPr>
        <p:spPr>
          <a:xfrm>
            <a:off x="4139377" y="3063496"/>
            <a:ext cx="110602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100" spc="-60" dirty="0" err="1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메인페이지</a:t>
            </a:r>
            <a:r>
              <a:rPr lang="ko-KR" altLang="en-US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 작업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5026B22-DF06-68D0-8C74-7C492D5BF762}"/>
              </a:ext>
            </a:extLst>
          </p:cNvPr>
          <p:cNvSpPr txBox="1"/>
          <p:nvPr/>
        </p:nvSpPr>
        <p:spPr>
          <a:xfrm>
            <a:off x="4691827" y="3292096"/>
            <a:ext cx="170187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회원 가입 페이지 및 </a:t>
            </a:r>
            <a:r>
              <a:rPr lang="en-US" altLang="ko-KR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DB</a:t>
            </a:r>
            <a:r>
              <a:rPr lang="ko-KR" altLang="en-US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연계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34BE7BFF-7A8F-4C16-FBE7-D06F5962864F}"/>
              </a:ext>
            </a:extLst>
          </p:cNvPr>
          <p:cNvSpPr txBox="1"/>
          <p:nvPr/>
        </p:nvSpPr>
        <p:spPr>
          <a:xfrm>
            <a:off x="5273729" y="3530507"/>
            <a:ext cx="170187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공지사항 페이지 및 </a:t>
            </a:r>
            <a:r>
              <a:rPr lang="en-US" altLang="ko-KR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DB</a:t>
            </a:r>
            <a:r>
              <a:rPr lang="ko-KR" altLang="en-US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연계</a:t>
            </a:r>
          </a:p>
        </p:txBody>
      </p: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BD3E2E21-CB4A-A3B7-4C7E-CBD64CB97BFE}"/>
              </a:ext>
            </a:extLst>
          </p:cNvPr>
          <p:cNvCxnSpPr>
            <a:cxnSpLocks/>
          </p:cNvCxnSpPr>
          <p:nvPr/>
        </p:nvCxnSpPr>
        <p:spPr>
          <a:xfrm>
            <a:off x="5616812" y="3969559"/>
            <a:ext cx="2098438" cy="0"/>
          </a:xfrm>
          <a:prstGeom prst="straightConnector1">
            <a:avLst/>
          </a:prstGeom>
          <a:ln w="19050">
            <a:solidFill>
              <a:srgbClr val="1F4E79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BF853713-1F6D-4901-41F0-C595D875A9CD}"/>
              </a:ext>
            </a:extLst>
          </p:cNvPr>
          <p:cNvSpPr txBox="1"/>
          <p:nvPr/>
        </p:nvSpPr>
        <p:spPr>
          <a:xfrm>
            <a:off x="5807129" y="3797207"/>
            <a:ext cx="170187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위치기반</a:t>
            </a:r>
            <a:r>
              <a:rPr lang="en-US" altLang="ko-KR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, </a:t>
            </a:r>
            <a:r>
              <a:rPr lang="ko-KR" altLang="en-US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검색 기능 포함</a:t>
            </a: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93DEB935-5ACD-8424-7D10-B23558F04CBB}"/>
              </a:ext>
            </a:extLst>
          </p:cNvPr>
          <p:cNvCxnSpPr>
            <a:cxnSpLocks/>
          </p:cNvCxnSpPr>
          <p:nvPr/>
        </p:nvCxnSpPr>
        <p:spPr>
          <a:xfrm>
            <a:off x="4672244" y="4751086"/>
            <a:ext cx="2046328" cy="0"/>
          </a:xfrm>
          <a:prstGeom prst="straightConnector1">
            <a:avLst/>
          </a:prstGeom>
          <a:ln w="19050">
            <a:solidFill>
              <a:srgbClr val="1F4E79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88052A19-F402-7E35-E4B1-658C0A7B2175}"/>
              </a:ext>
            </a:extLst>
          </p:cNvPr>
          <p:cNvSpPr txBox="1"/>
          <p:nvPr/>
        </p:nvSpPr>
        <p:spPr>
          <a:xfrm>
            <a:off x="4663574" y="4539435"/>
            <a:ext cx="335031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권한 정보 설정</a:t>
            </a:r>
            <a:r>
              <a:rPr lang="en-US" altLang="ko-KR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, </a:t>
            </a:r>
            <a:r>
              <a:rPr lang="ko-KR" altLang="en-US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관리자 페이지 추가</a:t>
            </a:r>
            <a:r>
              <a:rPr lang="en-US" altLang="ko-KR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(</a:t>
            </a:r>
            <a:r>
              <a:rPr lang="ko-KR" altLang="en-US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회원 목록</a:t>
            </a:r>
            <a:r>
              <a:rPr lang="en-US" altLang="ko-KR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, </a:t>
            </a:r>
            <a:r>
              <a:rPr lang="ko-KR" altLang="en-US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삭제 등</a:t>
            </a:r>
            <a:r>
              <a:rPr lang="en-US" altLang="ko-KR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), DB</a:t>
            </a:r>
            <a:r>
              <a:rPr lang="ko-KR" altLang="en-US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연계</a:t>
            </a:r>
            <a:r>
              <a:rPr lang="en-US" altLang="ko-KR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 </a:t>
            </a:r>
            <a:endParaRPr lang="ko-KR" altLang="en-US" sz="1100" spc="-60" dirty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+mj-cs"/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9D938669-29CA-5BD0-2C30-79C446DF6BE0}"/>
              </a:ext>
            </a:extLst>
          </p:cNvPr>
          <p:cNvCxnSpPr>
            <a:cxnSpLocks/>
          </p:cNvCxnSpPr>
          <p:nvPr/>
        </p:nvCxnSpPr>
        <p:spPr>
          <a:xfrm>
            <a:off x="9287700" y="7117114"/>
            <a:ext cx="1006060" cy="0"/>
          </a:xfrm>
          <a:prstGeom prst="straightConnector1">
            <a:avLst/>
          </a:prstGeom>
          <a:ln w="19050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726A98A0-13A5-9178-52A6-B3046BF6719C}"/>
              </a:ext>
            </a:extLst>
          </p:cNvPr>
          <p:cNvSpPr txBox="1"/>
          <p:nvPr/>
        </p:nvSpPr>
        <p:spPr>
          <a:xfrm>
            <a:off x="7411191" y="5046261"/>
            <a:ext cx="64173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spc="-6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Flask </a:t>
            </a:r>
            <a:r>
              <a:rPr lang="ko-KR" altLang="en-US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연계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B02843B-75C5-BA7C-2FCC-2267316897AE}"/>
              </a:ext>
            </a:extLst>
          </p:cNvPr>
          <p:cNvSpPr txBox="1"/>
          <p:nvPr/>
        </p:nvSpPr>
        <p:spPr>
          <a:xfrm>
            <a:off x="8239646" y="5046261"/>
            <a:ext cx="899592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동물진단 페이지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8C47E61-C79D-E43A-9D28-65C38277BD6F}"/>
              </a:ext>
            </a:extLst>
          </p:cNvPr>
          <p:cNvSpPr txBox="1"/>
          <p:nvPr/>
        </p:nvSpPr>
        <p:spPr>
          <a:xfrm>
            <a:off x="9126945" y="5046261"/>
            <a:ext cx="93145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test</a:t>
            </a:r>
            <a:endParaRPr lang="ko-KR" altLang="en-US" sz="1100" spc="-60" dirty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+mj-cs"/>
            </a:endParaRPr>
          </a:p>
        </p:txBody>
      </p: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FB12BDF1-B941-E97A-1E4F-E52D5D68276B}"/>
              </a:ext>
            </a:extLst>
          </p:cNvPr>
          <p:cNvCxnSpPr>
            <a:cxnSpLocks/>
          </p:cNvCxnSpPr>
          <p:nvPr/>
        </p:nvCxnSpPr>
        <p:spPr>
          <a:xfrm>
            <a:off x="7509007" y="5270039"/>
            <a:ext cx="398471" cy="0"/>
          </a:xfrm>
          <a:prstGeom prst="straightConnector1">
            <a:avLst/>
          </a:prstGeom>
          <a:ln w="19050">
            <a:solidFill>
              <a:srgbClr val="1F4E79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2688C1AA-35D5-EDE7-A0D8-6B1D193C399F}"/>
              </a:ext>
            </a:extLst>
          </p:cNvPr>
          <p:cNvCxnSpPr>
            <a:cxnSpLocks/>
          </p:cNvCxnSpPr>
          <p:nvPr/>
        </p:nvCxnSpPr>
        <p:spPr>
          <a:xfrm>
            <a:off x="7985317" y="5269088"/>
            <a:ext cx="1125346" cy="0"/>
          </a:xfrm>
          <a:prstGeom prst="straightConnector1">
            <a:avLst/>
          </a:prstGeom>
          <a:ln w="19050">
            <a:solidFill>
              <a:srgbClr val="FF993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B1CBB647-C3ED-2131-199F-09BC7979E484}"/>
              </a:ext>
            </a:extLst>
          </p:cNvPr>
          <p:cNvCxnSpPr>
            <a:cxnSpLocks/>
          </p:cNvCxnSpPr>
          <p:nvPr/>
        </p:nvCxnSpPr>
        <p:spPr>
          <a:xfrm>
            <a:off x="9191625" y="5267676"/>
            <a:ext cx="600634" cy="0"/>
          </a:xfrm>
          <a:prstGeom prst="straightConnector1">
            <a:avLst/>
          </a:prstGeom>
          <a:ln w="19050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020129C4-9EF5-E2E3-1545-B177B08B85E4}"/>
              </a:ext>
            </a:extLst>
          </p:cNvPr>
          <p:cNvSpPr txBox="1"/>
          <p:nvPr/>
        </p:nvSpPr>
        <p:spPr>
          <a:xfrm>
            <a:off x="4185671" y="6122825"/>
            <a:ext cx="237303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데이터 수집</a:t>
            </a:r>
            <a:r>
              <a:rPr lang="en-US" altLang="ko-KR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, </a:t>
            </a:r>
            <a:r>
              <a:rPr lang="ko-KR" altLang="en-US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분석 및 학습을 위한 </a:t>
            </a:r>
            <a:r>
              <a:rPr lang="ko-KR" altLang="en-US" sz="1100" spc="-60" dirty="0" err="1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전처리</a:t>
            </a:r>
            <a:endParaRPr lang="ko-KR" altLang="en-US" sz="1100" spc="-60" dirty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+mj-cs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A94064EC-D7E0-5084-49C9-359EDC9645E8}"/>
              </a:ext>
            </a:extLst>
          </p:cNvPr>
          <p:cNvCxnSpPr>
            <a:cxnSpLocks/>
          </p:cNvCxnSpPr>
          <p:nvPr/>
        </p:nvCxnSpPr>
        <p:spPr>
          <a:xfrm>
            <a:off x="4105275" y="5538612"/>
            <a:ext cx="2473455" cy="0"/>
          </a:xfrm>
          <a:prstGeom prst="straightConnector1">
            <a:avLst/>
          </a:prstGeom>
          <a:ln w="19050">
            <a:solidFill>
              <a:srgbClr val="7030A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5D675F12-7689-BD9F-C6B9-C48B6029FED8}"/>
              </a:ext>
            </a:extLst>
          </p:cNvPr>
          <p:cNvSpPr txBox="1"/>
          <p:nvPr/>
        </p:nvSpPr>
        <p:spPr>
          <a:xfrm>
            <a:off x="4147571" y="5341775"/>
            <a:ext cx="237303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데이터 수집</a:t>
            </a:r>
            <a:r>
              <a:rPr lang="en-US" altLang="ko-KR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,</a:t>
            </a:r>
            <a:r>
              <a:rPr lang="ko-KR" altLang="en-US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 분석 및 학습을 위한 </a:t>
            </a:r>
            <a:r>
              <a:rPr lang="ko-KR" altLang="en-US" sz="1100" spc="-60" dirty="0" err="1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전처리</a:t>
            </a:r>
            <a:endParaRPr lang="ko-KR" altLang="en-US" sz="1100" spc="-60" dirty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+mj-cs"/>
            </a:endParaRPr>
          </a:p>
        </p:txBody>
      </p:sp>
      <p:sp>
        <p:nvSpPr>
          <p:cNvPr id="162" name="모서리가 둥근 직사각형 5">
            <a:extLst>
              <a:ext uri="{FF2B5EF4-FFF2-40B4-BE49-F238E27FC236}">
                <a16:creationId xmlns:a16="http://schemas.microsoft.com/office/drawing/2014/main" id="{EE9D1256-8901-599F-7092-73CC2024F34E}"/>
              </a:ext>
            </a:extLst>
          </p:cNvPr>
          <p:cNvSpPr/>
          <p:nvPr/>
        </p:nvSpPr>
        <p:spPr>
          <a:xfrm>
            <a:off x="7740780" y="1457246"/>
            <a:ext cx="403972" cy="259200"/>
          </a:xfrm>
          <a:prstGeom prst="roundRect">
            <a:avLst>
              <a:gd name="adj" fmla="val 12113"/>
            </a:avLst>
          </a:prstGeom>
          <a:gradFill>
            <a:gsLst>
              <a:gs pos="50000">
                <a:srgbClr val="EAE7E6"/>
              </a:gs>
              <a:gs pos="50000">
                <a:srgbClr val="E2DEDC"/>
              </a:gs>
            </a:gsLst>
            <a:lin ang="3600000" scaled="0"/>
          </a:gradFill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fontAlgn="ctr">
              <a:buClr>
                <a:srgbClr val="175097"/>
              </a:buClr>
              <a:buSzPct val="80000"/>
              <a:tabLst>
                <a:tab pos="355600" algn="l"/>
              </a:tabLst>
            </a:pPr>
            <a:r>
              <a:rPr lang="en-US" altLang="ko-KR" sz="1050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19</a:t>
            </a:r>
            <a:r>
              <a:rPr lang="ko-KR" altLang="en-US" sz="1050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일</a:t>
            </a:r>
            <a:endParaRPr lang="en-US" altLang="ko-KR" sz="1050" spc="-3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591DC016-FE12-2875-752E-6B5BE6C471B5}"/>
              </a:ext>
            </a:extLst>
          </p:cNvPr>
          <p:cNvSpPr txBox="1"/>
          <p:nvPr/>
        </p:nvSpPr>
        <p:spPr>
          <a:xfrm>
            <a:off x="9107895" y="5847246"/>
            <a:ext cx="93145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test</a:t>
            </a:r>
            <a:endParaRPr lang="ko-KR" altLang="en-US" sz="1100" spc="-60" dirty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+mj-cs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58A5E218-8CAA-160B-AEAC-03AAC7A3324E}"/>
              </a:ext>
            </a:extLst>
          </p:cNvPr>
          <p:cNvCxnSpPr>
            <a:cxnSpLocks/>
          </p:cNvCxnSpPr>
          <p:nvPr/>
        </p:nvCxnSpPr>
        <p:spPr>
          <a:xfrm>
            <a:off x="9220200" y="6068661"/>
            <a:ext cx="572059" cy="0"/>
          </a:xfrm>
          <a:prstGeom prst="straightConnector1">
            <a:avLst/>
          </a:prstGeom>
          <a:ln w="19050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B81D04F3-00A4-2D1B-0236-6139252F0451}"/>
              </a:ext>
            </a:extLst>
          </p:cNvPr>
          <p:cNvSpPr txBox="1"/>
          <p:nvPr/>
        </p:nvSpPr>
        <p:spPr>
          <a:xfrm>
            <a:off x="9136056" y="6609262"/>
            <a:ext cx="93145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rPr>
              <a:t>test</a:t>
            </a:r>
            <a:endParaRPr lang="ko-KR" altLang="en-US" sz="1100" spc="-60" dirty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+mj-cs"/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12F5D293-1F21-7662-17E2-EA535A781DDE}"/>
              </a:ext>
            </a:extLst>
          </p:cNvPr>
          <p:cNvCxnSpPr>
            <a:cxnSpLocks/>
          </p:cNvCxnSpPr>
          <p:nvPr/>
        </p:nvCxnSpPr>
        <p:spPr>
          <a:xfrm>
            <a:off x="9248361" y="6830677"/>
            <a:ext cx="572059" cy="0"/>
          </a:xfrm>
          <a:prstGeom prst="straightConnector1">
            <a:avLst/>
          </a:prstGeom>
          <a:ln w="19050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29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0" y="0"/>
            <a:ext cx="10691813" cy="7559675"/>
            <a:chOff x="0" y="0"/>
            <a:chExt cx="10691813" cy="7559675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0691813" cy="7559674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</p:pic>
        <p:sp>
          <p:nvSpPr>
            <p:cNvPr id="16" name="직사각형 15"/>
            <p:cNvSpPr/>
            <p:nvPr/>
          </p:nvSpPr>
          <p:spPr>
            <a:xfrm>
              <a:off x="0" y="0"/>
              <a:ext cx="10691813" cy="7559675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770F2B4-516D-4A29-902A-3145728FBAB7}"/>
              </a:ext>
            </a:extLst>
          </p:cNvPr>
          <p:cNvSpPr txBox="1"/>
          <p:nvPr/>
        </p:nvSpPr>
        <p:spPr>
          <a:xfrm>
            <a:off x="6839985" y="3270387"/>
            <a:ext cx="275962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Aft>
                <a:spcPts val="600"/>
              </a:spcAft>
              <a:buClr>
                <a:prstClr val="white">
                  <a:lumMod val="50000"/>
                </a:prstClr>
              </a:buClr>
              <a:defRPr/>
            </a:pPr>
            <a:r>
              <a:rPr lang="ko-KR" altLang="en-US" sz="3600" spc="-50" dirty="0" smtClean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기능</a:t>
            </a:r>
            <a:r>
              <a:rPr lang="en-US" altLang="ko-KR" sz="3600" spc="-50" dirty="0" smtClean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3600" spc="-50" dirty="0" smtClean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구현</a:t>
            </a:r>
            <a:endParaRPr lang="ko-KR" altLang="en-US" sz="3600" spc="-5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442FC3-87A5-4E61-A613-2F36D6D08B99}"/>
              </a:ext>
            </a:extLst>
          </p:cNvPr>
          <p:cNvSpPr txBox="1"/>
          <p:nvPr/>
        </p:nvSpPr>
        <p:spPr>
          <a:xfrm>
            <a:off x="7967656" y="2146514"/>
            <a:ext cx="70404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Aft>
                <a:spcPts val="600"/>
              </a:spcAft>
              <a:buClr>
                <a:prstClr val="white">
                  <a:lumMod val="50000"/>
                </a:prstClr>
              </a:buClr>
              <a:defRPr/>
            </a:pPr>
            <a:r>
              <a:rPr lang="en-US" altLang="ko-KR" sz="120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rgbClr val="1F4E79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Chapter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A0F544-5BBE-4449-A79C-BC7A3EDA07C3}"/>
              </a:ext>
            </a:extLst>
          </p:cNvPr>
          <p:cNvSpPr txBox="1"/>
          <p:nvPr/>
        </p:nvSpPr>
        <p:spPr>
          <a:xfrm>
            <a:off x="8682000" y="1889153"/>
            <a:ext cx="1107676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Aft>
                <a:spcPts val="600"/>
              </a:spcAft>
              <a:buClr>
                <a:prstClr val="white">
                  <a:lumMod val="50000"/>
                </a:prstClr>
              </a:buClr>
              <a:defRPr/>
            </a:pPr>
            <a:r>
              <a:rPr lang="en-US" altLang="ko-KR" sz="960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rgbClr val="1F4E79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rPr>
              <a:t>Ⅳ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BE1A050-D09B-4C98-97A5-0E85B9D1987B}"/>
              </a:ext>
            </a:extLst>
          </p:cNvPr>
          <p:cNvSpPr/>
          <p:nvPr/>
        </p:nvSpPr>
        <p:spPr>
          <a:xfrm>
            <a:off x="6524140" y="1093315"/>
            <a:ext cx="3391318" cy="1101246"/>
          </a:xfrm>
          <a:custGeom>
            <a:avLst/>
            <a:gdLst>
              <a:gd name="connsiteX0" fmla="*/ 0 w 3391318"/>
              <a:gd name="connsiteY0" fmla="*/ 0 h 1946244"/>
              <a:gd name="connsiteX1" fmla="*/ 3391318 w 3391318"/>
              <a:gd name="connsiteY1" fmla="*/ 0 h 1946244"/>
              <a:gd name="connsiteX2" fmla="*/ 3391318 w 3391318"/>
              <a:gd name="connsiteY2" fmla="*/ 1946244 h 1946244"/>
              <a:gd name="connsiteX3" fmla="*/ 0 w 3391318"/>
              <a:gd name="connsiteY3" fmla="*/ 1946244 h 1946244"/>
              <a:gd name="connsiteX4" fmla="*/ 0 w 3391318"/>
              <a:gd name="connsiteY4" fmla="*/ 0 h 1946244"/>
              <a:gd name="connsiteX0" fmla="*/ 0 w 3391318"/>
              <a:gd name="connsiteY0" fmla="*/ 1946244 h 2037684"/>
              <a:gd name="connsiteX1" fmla="*/ 0 w 3391318"/>
              <a:gd name="connsiteY1" fmla="*/ 0 h 2037684"/>
              <a:gd name="connsiteX2" fmla="*/ 3391318 w 3391318"/>
              <a:gd name="connsiteY2" fmla="*/ 0 h 2037684"/>
              <a:gd name="connsiteX3" fmla="*/ 3391318 w 3391318"/>
              <a:gd name="connsiteY3" fmla="*/ 1946244 h 2037684"/>
              <a:gd name="connsiteX4" fmla="*/ 91440 w 3391318"/>
              <a:gd name="connsiteY4" fmla="*/ 2037684 h 2037684"/>
              <a:gd name="connsiteX0" fmla="*/ 0 w 3391318"/>
              <a:gd name="connsiteY0" fmla="*/ 1946244 h 1946244"/>
              <a:gd name="connsiteX1" fmla="*/ 0 w 3391318"/>
              <a:gd name="connsiteY1" fmla="*/ 0 h 1946244"/>
              <a:gd name="connsiteX2" fmla="*/ 3391318 w 3391318"/>
              <a:gd name="connsiteY2" fmla="*/ 0 h 1946244"/>
              <a:gd name="connsiteX3" fmla="*/ 3391318 w 3391318"/>
              <a:gd name="connsiteY3" fmla="*/ 1946244 h 1946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1318" h="1946244">
                <a:moveTo>
                  <a:pt x="0" y="1946244"/>
                </a:moveTo>
                <a:lnTo>
                  <a:pt x="0" y="0"/>
                </a:lnTo>
                <a:lnTo>
                  <a:pt x="3391318" y="0"/>
                </a:lnTo>
                <a:lnTo>
                  <a:pt x="3391318" y="1946244"/>
                </a:lnTo>
              </a:path>
            </a:pathLst>
          </a:custGeom>
          <a:noFill/>
          <a:ln w="19050">
            <a:solidFill>
              <a:srgbClr val="00B9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19">
            <a:extLst>
              <a:ext uri="{FF2B5EF4-FFF2-40B4-BE49-F238E27FC236}">
                <a16:creationId xmlns:a16="http://schemas.microsoft.com/office/drawing/2014/main" id="{EBE55E91-7B93-4C7A-81D9-CD7FB195A6D8}"/>
              </a:ext>
            </a:extLst>
          </p:cNvPr>
          <p:cNvSpPr/>
          <p:nvPr/>
        </p:nvSpPr>
        <p:spPr>
          <a:xfrm flipV="1">
            <a:off x="6524140" y="3836830"/>
            <a:ext cx="3391318" cy="3003708"/>
          </a:xfrm>
          <a:custGeom>
            <a:avLst/>
            <a:gdLst>
              <a:gd name="connsiteX0" fmla="*/ 0 w 3391318"/>
              <a:gd name="connsiteY0" fmla="*/ 0 h 1946244"/>
              <a:gd name="connsiteX1" fmla="*/ 3391318 w 3391318"/>
              <a:gd name="connsiteY1" fmla="*/ 0 h 1946244"/>
              <a:gd name="connsiteX2" fmla="*/ 3391318 w 3391318"/>
              <a:gd name="connsiteY2" fmla="*/ 1946244 h 1946244"/>
              <a:gd name="connsiteX3" fmla="*/ 0 w 3391318"/>
              <a:gd name="connsiteY3" fmla="*/ 1946244 h 1946244"/>
              <a:gd name="connsiteX4" fmla="*/ 0 w 3391318"/>
              <a:gd name="connsiteY4" fmla="*/ 0 h 1946244"/>
              <a:gd name="connsiteX0" fmla="*/ 0 w 3391318"/>
              <a:gd name="connsiteY0" fmla="*/ 1946244 h 2037684"/>
              <a:gd name="connsiteX1" fmla="*/ 0 w 3391318"/>
              <a:gd name="connsiteY1" fmla="*/ 0 h 2037684"/>
              <a:gd name="connsiteX2" fmla="*/ 3391318 w 3391318"/>
              <a:gd name="connsiteY2" fmla="*/ 0 h 2037684"/>
              <a:gd name="connsiteX3" fmla="*/ 3391318 w 3391318"/>
              <a:gd name="connsiteY3" fmla="*/ 1946244 h 2037684"/>
              <a:gd name="connsiteX4" fmla="*/ 91440 w 3391318"/>
              <a:gd name="connsiteY4" fmla="*/ 2037684 h 2037684"/>
              <a:gd name="connsiteX0" fmla="*/ 0 w 3391318"/>
              <a:gd name="connsiteY0" fmla="*/ 1946244 h 1946244"/>
              <a:gd name="connsiteX1" fmla="*/ 0 w 3391318"/>
              <a:gd name="connsiteY1" fmla="*/ 0 h 1946244"/>
              <a:gd name="connsiteX2" fmla="*/ 3391318 w 3391318"/>
              <a:gd name="connsiteY2" fmla="*/ 0 h 1946244"/>
              <a:gd name="connsiteX3" fmla="*/ 3391318 w 3391318"/>
              <a:gd name="connsiteY3" fmla="*/ 1946244 h 1946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1318" h="1946244">
                <a:moveTo>
                  <a:pt x="0" y="1946244"/>
                </a:moveTo>
                <a:lnTo>
                  <a:pt x="0" y="0"/>
                </a:lnTo>
                <a:lnTo>
                  <a:pt x="3391318" y="0"/>
                </a:lnTo>
                <a:lnTo>
                  <a:pt x="3391318" y="1946244"/>
                </a:lnTo>
              </a:path>
            </a:pathLst>
          </a:custGeom>
          <a:noFill/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5">
            <a:extLst>
              <a:ext uri="{FF2B5EF4-FFF2-40B4-BE49-F238E27FC236}">
                <a16:creationId xmlns:a16="http://schemas.microsoft.com/office/drawing/2014/main" id="{AF396BAC-B375-4E56-A787-A5B4A6B4A66D}"/>
              </a:ext>
            </a:extLst>
          </p:cNvPr>
          <p:cNvSpPr txBox="1">
            <a:spLocks/>
          </p:cNvSpPr>
          <p:nvPr/>
        </p:nvSpPr>
        <p:spPr>
          <a:xfrm>
            <a:off x="6867779" y="6170039"/>
            <a:ext cx="2951163" cy="43088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1600" kern="1200" dirty="0">
                <a:gradFill>
                  <a:gsLst>
                    <a:gs pos="0">
                      <a:srgbClr val="414042"/>
                    </a:gs>
                    <a:gs pos="100000">
                      <a:srgbClr val="393939"/>
                    </a:gs>
                  </a:gsLst>
                  <a:lin ang="5400000" scaled="0"/>
                </a:gradFill>
                <a:latin typeface="Rix모던고딕 EB" pitchFamily="18" charset="-127"/>
                <a:ea typeface="Rix모던고딕 EB" pitchFamily="18" charset="-127"/>
                <a:cs typeface="+mj-cs"/>
              </a:defRPr>
            </a:lvl1pPr>
          </a:lstStyle>
          <a:p>
            <a:pPr algn="r"/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홈펫케어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(Home Pet Care)</a:t>
            </a:r>
          </a:p>
          <a:p>
            <a:pPr algn="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705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B348D64C-A5AB-43ED-955B-642B70F20F7A}"/>
              </a:ext>
            </a:extLst>
          </p:cNvPr>
          <p:cNvGrpSpPr/>
          <p:nvPr/>
        </p:nvGrpSpPr>
        <p:grpSpPr>
          <a:xfrm>
            <a:off x="0" y="4084298"/>
            <a:ext cx="10692000" cy="3495675"/>
            <a:chOff x="-14806712" y="4064000"/>
            <a:chExt cx="10692000" cy="3495675"/>
          </a:xfrm>
        </p:grpSpPr>
        <p:pic>
          <p:nvPicPr>
            <p:cNvPr id="172" name="그림 171">
              <a:extLst>
                <a:ext uri="{FF2B5EF4-FFF2-40B4-BE49-F238E27FC236}">
                  <a16:creationId xmlns:a16="http://schemas.microsoft.com/office/drawing/2014/main" id="{6DC5BF7F-A0F0-4965-BDF4-F79A9A55B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4806711" y="4064000"/>
              <a:ext cx="10691813" cy="3495675"/>
            </a:xfrm>
            <a:prstGeom prst="rect">
              <a:avLst/>
            </a:prstGeom>
          </p:spPr>
        </p:pic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D8FD8B60-894F-4D1C-B114-E0AF4FE6FE30}"/>
                </a:ext>
              </a:extLst>
            </p:cNvPr>
            <p:cNvSpPr/>
            <p:nvPr/>
          </p:nvSpPr>
          <p:spPr>
            <a:xfrm>
              <a:off x="-14806712" y="4101972"/>
              <a:ext cx="10692000" cy="3457703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alpha val="4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제목 5">
            <a:extLst>
              <a:ext uri="{FF2B5EF4-FFF2-40B4-BE49-F238E27FC236}">
                <a16:creationId xmlns:a16="http://schemas.microsoft.com/office/drawing/2014/main" id="{9D70F999-503A-4B42-B455-F335E7DC9DFF}"/>
              </a:ext>
            </a:extLst>
          </p:cNvPr>
          <p:cNvSpPr txBox="1">
            <a:spLocks/>
          </p:cNvSpPr>
          <p:nvPr/>
        </p:nvSpPr>
        <p:spPr>
          <a:xfrm>
            <a:off x="539750" y="782917"/>
            <a:ext cx="1210909" cy="215444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1600" kern="1200" dirty="0">
                <a:gradFill>
                  <a:gsLst>
                    <a:gs pos="0">
                      <a:srgbClr val="414042"/>
                    </a:gs>
                    <a:gs pos="100000">
                      <a:srgbClr val="393939"/>
                    </a:gs>
                  </a:gsLst>
                  <a:lin ang="5400000" scaled="0"/>
                </a:gradFill>
                <a:latin typeface="Rix모던고딕 EB" pitchFamily="18" charset="-127"/>
                <a:ea typeface="Rix모던고딕 EB" pitchFamily="18" charset="-127"/>
                <a:cs typeface="+mj-cs"/>
              </a:defRPr>
            </a:lvl1pPr>
          </a:lstStyle>
          <a:p>
            <a:r>
              <a:rPr lang="en-US" altLang="ko-KR" sz="14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3. </a:t>
            </a:r>
            <a:r>
              <a:rPr lang="ko-KR" altLang="en-US" sz="14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동물 피부 진단</a:t>
            </a:r>
            <a:endParaRPr lang="ko-KR" altLang="en-US" sz="1400" spc="-60" dirty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D9BE346E-CDDB-4AD0-8148-45FA1C47615D}"/>
              </a:ext>
            </a:extLst>
          </p:cNvPr>
          <p:cNvGrpSpPr/>
          <p:nvPr/>
        </p:nvGrpSpPr>
        <p:grpSpPr>
          <a:xfrm>
            <a:off x="525059" y="96715"/>
            <a:ext cx="8846180" cy="533850"/>
            <a:chOff x="525059" y="96715"/>
            <a:chExt cx="8846180" cy="533850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BCA5031F-7204-444B-BBF2-578FC7F59F80}"/>
                </a:ext>
              </a:extLst>
            </p:cNvPr>
            <p:cNvGrpSpPr/>
            <p:nvPr/>
          </p:nvGrpSpPr>
          <p:grpSpPr>
            <a:xfrm>
              <a:off x="2290808" y="271632"/>
              <a:ext cx="7080431" cy="142608"/>
              <a:chOff x="2290808" y="108000"/>
              <a:chExt cx="7080431" cy="516689"/>
            </a:xfrm>
          </p:grpSpPr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id="{C0A9CE21-AB98-4C9A-8B6C-A3908E0ED698}"/>
                  </a:ext>
                </a:extLst>
              </p:cNvPr>
              <p:cNvCxnSpPr/>
              <p:nvPr/>
            </p:nvCxnSpPr>
            <p:spPr>
              <a:xfrm>
                <a:off x="2290808" y="108000"/>
                <a:ext cx="0" cy="516689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08">
                <a:extLst>
                  <a:ext uri="{FF2B5EF4-FFF2-40B4-BE49-F238E27FC236}">
                    <a16:creationId xmlns:a16="http://schemas.microsoft.com/office/drawing/2014/main" id="{A4B8B605-E5A1-4A79-A083-AB9E4F02F190}"/>
                  </a:ext>
                </a:extLst>
              </p:cNvPr>
              <p:cNvCxnSpPr/>
              <p:nvPr/>
            </p:nvCxnSpPr>
            <p:spPr>
              <a:xfrm>
                <a:off x="4060916" y="108000"/>
                <a:ext cx="0" cy="516689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>
                <a:extLst>
                  <a:ext uri="{FF2B5EF4-FFF2-40B4-BE49-F238E27FC236}">
                    <a16:creationId xmlns:a16="http://schemas.microsoft.com/office/drawing/2014/main" id="{C1471B42-94D2-4F9E-8906-9EADE1AF663B}"/>
                  </a:ext>
                </a:extLst>
              </p:cNvPr>
              <p:cNvCxnSpPr/>
              <p:nvPr/>
            </p:nvCxnSpPr>
            <p:spPr>
              <a:xfrm>
                <a:off x="5831024" y="108000"/>
                <a:ext cx="0" cy="516689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>
                <a:extLst>
                  <a:ext uri="{FF2B5EF4-FFF2-40B4-BE49-F238E27FC236}">
                    <a16:creationId xmlns:a16="http://schemas.microsoft.com/office/drawing/2014/main" id="{2AD27815-570F-4589-89C5-7C56A12334BB}"/>
                  </a:ext>
                </a:extLst>
              </p:cNvPr>
              <p:cNvCxnSpPr/>
              <p:nvPr/>
            </p:nvCxnSpPr>
            <p:spPr>
              <a:xfrm>
                <a:off x="7601132" y="108000"/>
                <a:ext cx="0" cy="516689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>
                <a:extLst>
                  <a:ext uri="{FF2B5EF4-FFF2-40B4-BE49-F238E27FC236}">
                    <a16:creationId xmlns:a16="http://schemas.microsoft.com/office/drawing/2014/main" id="{6663E42B-F95D-4A7E-B47D-A15C7606CC24}"/>
                  </a:ext>
                </a:extLst>
              </p:cNvPr>
              <p:cNvCxnSpPr/>
              <p:nvPr/>
            </p:nvCxnSpPr>
            <p:spPr>
              <a:xfrm>
                <a:off x="9371239" y="108000"/>
                <a:ext cx="0" cy="516689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CC73BC66-6C2B-4AB6-9C38-C6D0CF210260}"/>
                </a:ext>
              </a:extLst>
            </p:cNvPr>
            <p:cNvGrpSpPr/>
            <p:nvPr/>
          </p:nvGrpSpPr>
          <p:grpSpPr>
            <a:xfrm>
              <a:off x="848921" y="96715"/>
              <a:ext cx="1113666" cy="492443"/>
              <a:chOff x="486535" y="143434"/>
              <a:chExt cx="1113666" cy="492443"/>
            </a:xfrm>
          </p:grpSpPr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9E5B2E9A-57B3-42F0-BE0B-815188E3E3CF}"/>
                  </a:ext>
                </a:extLst>
              </p:cNvPr>
              <p:cNvSpPr txBox="1"/>
              <p:nvPr/>
            </p:nvSpPr>
            <p:spPr>
              <a:xfrm>
                <a:off x="781091" y="373140"/>
                <a:ext cx="81911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ko-KR" altLang="en-US" sz="1200" spc="-5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프로젝트 개요</a:t>
                </a:r>
                <a:endParaRPr lang="ko-KR" altLang="en-US" sz="1200" spc="-5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96FD7FA-43B0-495E-93DB-73EE9EA3093A}"/>
                  </a:ext>
                </a:extLst>
              </p:cNvPr>
              <p:cNvSpPr txBox="1"/>
              <p:nvPr/>
            </p:nvSpPr>
            <p:spPr>
              <a:xfrm>
                <a:off x="486535" y="143434"/>
                <a:ext cx="33482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en-US" altLang="ko-KR" sz="320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바탕체 Bold" panose="00000800000000000000" pitchFamily="2" charset="-127"/>
                    <a:ea typeface="KoPub바탕체 Bold" panose="00000800000000000000" pitchFamily="2" charset="-127"/>
                  </a:rPr>
                  <a:t>Ⅰ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B3C9FB41-3C57-4DAB-AEF7-66ADC9CB2D91}"/>
                  </a:ext>
                </a:extLst>
              </p:cNvPr>
              <p:cNvSpPr txBox="1"/>
              <p:nvPr/>
            </p:nvSpPr>
            <p:spPr>
              <a:xfrm>
                <a:off x="788023" y="263050"/>
                <a:ext cx="701537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en-US" altLang="ko-KR" sz="70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Chapter</a:t>
                </a:r>
              </a:p>
            </p:txBody>
          </p: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4AB7A84-B292-4DE9-92C5-973890BAB7E6}"/>
                </a:ext>
              </a:extLst>
            </p:cNvPr>
            <p:cNvGrpSpPr/>
            <p:nvPr/>
          </p:nvGrpSpPr>
          <p:grpSpPr>
            <a:xfrm>
              <a:off x="2592359" y="96715"/>
              <a:ext cx="1167006" cy="492443"/>
              <a:chOff x="2688715" y="143434"/>
              <a:chExt cx="1167006" cy="492443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48F66E1-B4C8-4A94-9DD5-DA9ABA4B522A}"/>
                  </a:ext>
                </a:extLst>
              </p:cNvPr>
              <p:cNvSpPr txBox="1"/>
              <p:nvPr/>
            </p:nvSpPr>
            <p:spPr>
              <a:xfrm>
                <a:off x="3036611" y="373140"/>
                <a:ext cx="81911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ko-KR" altLang="en-US" sz="1200" spc="-50" dirty="0" smtClean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팀원 </a:t>
                </a:r>
                <a:r>
                  <a:rPr lang="ko-KR" altLang="en-US" sz="1200" spc="-50" dirty="0" smtClean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소개</a:t>
                </a:r>
                <a:endParaRPr lang="ko-KR" altLang="en-US" sz="1200" spc="-5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59E0D9D-31D1-4EFB-9459-954B96BA41D3}"/>
                  </a:ext>
                </a:extLst>
              </p:cNvPr>
              <p:cNvSpPr txBox="1"/>
              <p:nvPr/>
            </p:nvSpPr>
            <p:spPr>
              <a:xfrm>
                <a:off x="2688715" y="143434"/>
                <a:ext cx="33482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en-US" altLang="ko-KR" sz="320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바탕체 Bold" panose="00000800000000000000" pitchFamily="2" charset="-127"/>
                    <a:ea typeface="KoPub바탕체 Bold" panose="00000800000000000000" pitchFamily="2" charset="-127"/>
                  </a:rPr>
                  <a:t>Ⅱ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562B1A2-CBDB-487C-9C84-E0E46884DA27}"/>
                  </a:ext>
                </a:extLst>
              </p:cNvPr>
              <p:cNvSpPr txBox="1"/>
              <p:nvPr/>
            </p:nvSpPr>
            <p:spPr>
              <a:xfrm>
                <a:off x="3043543" y="263050"/>
                <a:ext cx="701537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en-US" altLang="ko-KR" sz="70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Chapter</a:t>
                </a:r>
              </a:p>
            </p:txBody>
          </p: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CBB1600B-E1BF-4C79-80B3-A91A91F98E19}"/>
                </a:ext>
              </a:extLst>
            </p:cNvPr>
            <p:cNvGrpSpPr/>
            <p:nvPr/>
          </p:nvGrpSpPr>
          <p:grpSpPr>
            <a:xfrm>
              <a:off x="4417788" y="96715"/>
              <a:ext cx="1334382" cy="492443"/>
              <a:chOff x="2688715" y="143434"/>
              <a:chExt cx="1334382" cy="492443"/>
            </a:xfrm>
          </p:grpSpPr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13A8490-11EC-4FDE-A72A-09CD66F9ED14}"/>
                  </a:ext>
                </a:extLst>
              </p:cNvPr>
              <p:cNvSpPr txBox="1"/>
              <p:nvPr/>
            </p:nvSpPr>
            <p:spPr>
              <a:xfrm>
                <a:off x="3036610" y="373140"/>
                <a:ext cx="986487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ko-KR" altLang="en-US" sz="1200" spc="-50" dirty="0" smtClean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개발환경</a:t>
                </a:r>
                <a:r>
                  <a:rPr lang="en-US" altLang="ko-KR" sz="1200" spc="-50" dirty="0" smtClean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/</a:t>
                </a:r>
                <a:r>
                  <a:rPr lang="ko-KR" altLang="en-US" sz="1200" spc="-50" dirty="0" smtClean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과정</a:t>
                </a:r>
                <a:endParaRPr lang="ko-KR" altLang="en-US" sz="1200" spc="-5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11AEB0F-4B85-4F50-B4E4-0DFEF7043E88}"/>
                  </a:ext>
                </a:extLst>
              </p:cNvPr>
              <p:cNvSpPr txBox="1"/>
              <p:nvPr/>
            </p:nvSpPr>
            <p:spPr>
              <a:xfrm>
                <a:off x="2688715" y="143434"/>
                <a:ext cx="33482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en-US" altLang="ko-KR" sz="320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바탕체 Bold" panose="00000800000000000000" pitchFamily="2" charset="-127"/>
                    <a:ea typeface="KoPub바탕체 Bold" panose="00000800000000000000" pitchFamily="2" charset="-127"/>
                  </a:rPr>
                  <a:t>Ⅲ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E252DD1-64CA-4878-808D-A602BC2AF68D}"/>
                  </a:ext>
                </a:extLst>
              </p:cNvPr>
              <p:cNvSpPr txBox="1"/>
              <p:nvPr/>
            </p:nvSpPr>
            <p:spPr>
              <a:xfrm>
                <a:off x="3043543" y="263050"/>
                <a:ext cx="701537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en-US" altLang="ko-KR" sz="70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Chapter</a:t>
                </a: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C3C6CA7D-4F0B-496E-AE2C-8DE0B728E18D}"/>
                </a:ext>
              </a:extLst>
            </p:cNvPr>
            <p:cNvGrpSpPr/>
            <p:nvPr/>
          </p:nvGrpSpPr>
          <p:grpSpPr>
            <a:xfrm>
              <a:off x="6187896" y="96715"/>
              <a:ext cx="1056365" cy="492443"/>
              <a:chOff x="2688715" y="143434"/>
              <a:chExt cx="1056365" cy="492443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4731F2B-C95E-4025-AEDB-803013EDB0E4}"/>
                  </a:ext>
                </a:extLst>
              </p:cNvPr>
              <p:cNvSpPr txBox="1"/>
              <p:nvPr/>
            </p:nvSpPr>
            <p:spPr>
              <a:xfrm>
                <a:off x="3036611" y="373140"/>
                <a:ext cx="629616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ko-KR" altLang="en-US" sz="1200" spc="-50" dirty="0" smtClean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rgbClr val="1F4E79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기능 구현</a:t>
                </a:r>
                <a:endParaRPr lang="ko-KR" altLang="en-US" sz="1200" spc="-5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rgbClr val="1F4E79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CCD135A-9031-446C-B00B-C751D68124FD}"/>
                  </a:ext>
                </a:extLst>
              </p:cNvPr>
              <p:cNvSpPr txBox="1"/>
              <p:nvPr/>
            </p:nvSpPr>
            <p:spPr>
              <a:xfrm>
                <a:off x="2688715" y="143434"/>
                <a:ext cx="33482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en-US" altLang="ko-KR" sz="320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rgbClr val="1F4E79"/>
                    </a:solidFill>
                    <a:latin typeface="KoPub바탕체 Bold" panose="00000800000000000000" pitchFamily="2" charset="-127"/>
                    <a:ea typeface="KoPub바탕체 Bold" panose="00000800000000000000" pitchFamily="2" charset="-127"/>
                  </a:rPr>
                  <a:t>Ⅳ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0D50EA8-CCF5-4C76-9F1D-45EC8FB9543B}"/>
                  </a:ext>
                </a:extLst>
              </p:cNvPr>
              <p:cNvSpPr txBox="1"/>
              <p:nvPr/>
            </p:nvSpPr>
            <p:spPr>
              <a:xfrm>
                <a:off x="3043543" y="263050"/>
                <a:ext cx="701537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en-US" altLang="ko-KR" sz="70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Chapter</a:t>
                </a: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098A733D-7A9A-4DCE-8D5B-F0C6620D57B3}"/>
                </a:ext>
              </a:extLst>
            </p:cNvPr>
            <p:cNvGrpSpPr/>
            <p:nvPr/>
          </p:nvGrpSpPr>
          <p:grpSpPr>
            <a:xfrm>
              <a:off x="7958003" y="96715"/>
              <a:ext cx="1056365" cy="492443"/>
              <a:chOff x="2688715" y="143434"/>
              <a:chExt cx="1056365" cy="492443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1B0A2877-ED68-4E0C-9858-E8E35F95DEC7}"/>
                  </a:ext>
                </a:extLst>
              </p:cNvPr>
              <p:cNvSpPr txBox="1"/>
              <p:nvPr/>
            </p:nvSpPr>
            <p:spPr>
              <a:xfrm>
                <a:off x="3036611" y="373140"/>
                <a:ext cx="629616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ko-KR" altLang="en-US" sz="1200" spc="-50" dirty="0" smtClean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마치며</a:t>
                </a:r>
                <a:endParaRPr lang="ko-KR" altLang="en-US" sz="1200" spc="-5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82EFC3D9-3141-4D47-8870-1E5582C15399}"/>
                  </a:ext>
                </a:extLst>
              </p:cNvPr>
              <p:cNvSpPr txBox="1"/>
              <p:nvPr/>
            </p:nvSpPr>
            <p:spPr>
              <a:xfrm>
                <a:off x="2688715" y="143434"/>
                <a:ext cx="33482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en-US" altLang="ko-KR" sz="320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바탕체 Bold" panose="00000800000000000000" pitchFamily="2" charset="-127"/>
                    <a:ea typeface="KoPub바탕체 Bold" panose="00000800000000000000" pitchFamily="2" charset="-127"/>
                  </a:rPr>
                  <a:t>Ⅴ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F4C33C4-4679-4A9F-8837-5B12AE1EE738}"/>
                  </a:ext>
                </a:extLst>
              </p:cNvPr>
              <p:cNvSpPr txBox="1"/>
              <p:nvPr/>
            </p:nvSpPr>
            <p:spPr>
              <a:xfrm>
                <a:off x="3043543" y="263050"/>
                <a:ext cx="701537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en-US" altLang="ko-KR" sz="70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Chapter</a:t>
                </a:r>
              </a:p>
            </p:txBody>
          </p:sp>
        </p:grp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155C2B8-02B9-452C-BA55-C94CE6271DDB}"/>
                </a:ext>
              </a:extLst>
            </p:cNvPr>
            <p:cNvSpPr/>
            <p:nvPr/>
          </p:nvSpPr>
          <p:spPr>
            <a:xfrm>
              <a:off x="5835383" y="584846"/>
              <a:ext cx="1765749" cy="45719"/>
            </a:xfrm>
            <a:prstGeom prst="rect">
              <a:avLst/>
            </a:prstGeom>
            <a:solidFill>
              <a:srgbClr val="007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B687D865-E4A4-4956-9941-47FE0D81703A}"/>
                </a:ext>
              </a:extLst>
            </p:cNvPr>
            <p:cNvCxnSpPr/>
            <p:nvPr/>
          </p:nvCxnSpPr>
          <p:spPr>
            <a:xfrm>
              <a:off x="525059" y="271632"/>
              <a:ext cx="0" cy="14260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498D85A-86C5-42D1-83E1-75AC623FEC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C7941-9C8B-490F-A5B6-E0FD109C18BA}" type="slidenum">
              <a:rPr lang="en-US" altLang="ko-KR" smtClean="0"/>
              <a:pPr/>
              <a:t>15</a:t>
            </a:fld>
            <a:endParaRPr lang="en-US" dirty="0"/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7F3F41DE-EA6D-4A6F-8BBE-04FBBA30E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04" y="2057329"/>
            <a:ext cx="2051903" cy="1374775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B01E7E98-1ACE-4ABF-8540-3602256114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20"/>
          <a:stretch/>
        </p:blipFill>
        <p:spPr>
          <a:xfrm>
            <a:off x="7898869" y="2091831"/>
            <a:ext cx="1626131" cy="1237870"/>
          </a:xfrm>
          <a:prstGeom prst="rect">
            <a:avLst/>
          </a:prstGeom>
        </p:spPr>
      </p:pic>
      <p:sp>
        <p:nvSpPr>
          <p:cNvPr id="115" name="제목 5">
            <a:extLst>
              <a:ext uri="{FF2B5EF4-FFF2-40B4-BE49-F238E27FC236}">
                <a16:creationId xmlns:a16="http://schemas.microsoft.com/office/drawing/2014/main" id="{6DBB7996-6714-4356-8C9E-B39FD0DCD949}"/>
              </a:ext>
            </a:extLst>
          </p:cNvPr>
          <p:cNvSpPr txBox="1">
            <a:spLocks/>
          </p:cNvSpPr>
          <p:nvPr/>
        </p:nvSpPr>
        <p:spPr>
          <a:xfrm>
            <a:off x="3688634" y="1336887"/>
            <a:ext cx="3172343" cy="67967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1600" kern="1200" dirty="0">
                <a:gradFill>
                  <a:gsLst>
                    <a:gs pos="0">
                      <a:srgbClr val="414042"/>
                    </a:gs>
                    <a:gs pos="100000">
                      <a:srgbClr val="393939"/>
                    </a:gs>
                  </a:gsLst>
                  <a:lin ang="5400000" scaled="0"/>
                </a:gradFill>
                <a:latin typeface="Rix모던고딕 EB" pitchFamily="18" charset="-127"/>
                <a:ea typeface="Rix모던고딕 EB" pitchFamily="18" charset="-127"/>
                <a:cs typeface="+mj-cs"/>
              </a:defRPr>
            </a:lvl1pPr>
          </a:lstStyle>
          <a:p>
            <a:pPr algn="ctr">
              <a:spcAft>
                <a:spcPts val="500"/>
              </a:spcAft>
            </a:pPr>
            <a:r>
              <a:rPr lang="en-US" altLang="ko-KR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AI</a:t>
            </a:r>
            <a:r>
              <a:rPr lang="ko-KR" altLang="en-US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를 활용한 </a:t>
            </a:r>
            <a:r>
              <a:rPr lang="en-US" altLang="ko-KR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---------</a:t>
            </a:r>
          </a:p>
          <a:p>
            <a:pPr algn="ctr">
              <a:spcAft>
                <a:spcPts val="500"/>
              </a:spcAft>
            </a:pPr>
            <a:r>
              <a:rPr lang="ko-KR" altLang="en-US" sz="2400" spc="-60" dirty="0" err="1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1F567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동물진단</a:t>
            </a:r>
            <a:r>
              <a:rPr lang="ko-KR" altLang="en-US" sz="24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1F567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서비스 제공</a:t>
            </a:r>
            <a:r>
              <a:rPr lang="en-US" altLang="ko-KR" sz="24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1F567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----</a:t>
            </a:r>
            <a:endParaRPr lang="ko-KR" altLang="en-US" sz="2400" spc="-60" dirty="0">
              <a:ln>
                <a:solidFill>
                  <a:srgbClr val="6D88AF">
                    <a:alpha val="0"/>
                  </a:srgbClr>
                </a:solidFill>
              </a:ln>
              <a:solidFill>
                <a:srgbClr val="1F567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7B7132BA-3E8B-4C76-95E5-5FC813DA85EC}"/>
              </a:ext>
            </a:extLst>
          </p:cNvPr>
          <p:cNvGrpSpPr/>
          <p:nvPr/>
        </p:nvGrpSpPr>
        <p:grpSpPr>
          <a:xfrm>
            <a:off x="-1" y="3261045"/>
            <a:ext cx="6068021" cy="1563695"/>
            <a:chOff x="-1" y="2670495"/>
            <a:chExt cx="6068021" cy="1563695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77CC1F2D-8998-40C3-8240-DDABAE3AD4F5}"/>
                </a:ext>
              </a:extLst>
            </p:cNvPr>
            <p:cNvGrpSpPr/>
            <p:nvPr/>
          </p:nvGrpSpPr>
          <p:grpSpPr>
            <a:xfrm>
              <a:off x="-1" y="2670495"/>
              <a:ext cx="6068021" cy="1563695"/>
              <a:chOff x="-1" y="2670495"/>
              <a:chExt cx="6068021" cy="1563695"/>
            </a:xfrm>
          </p:grpSpPr>
          <p:sp>
            <p:nvSpPr>
              <p:cNvPr id="121" name="Freeform 5">
                <a:extLst>
                  <a:ext uri="{FF2B5EF4-FFF2-40B4-BE49-F238E27FC236}">
                    <a16:creationId xmlns:a16="http://schemas.microsoft.com/office/drawing/2014/main" id="{65207298-23D9-4A5D-95B3-ED80A778AC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265" y="2803224"/>
                <a:ext cx="1882755" cy="1430966"/>
              </a:xfrm>
              <a:custGeom>
                <a:avLst/>
                <a:gdLst>
                  <a:gd name="T0" fmla="*/ 0 w 598"/>
                  <a:gd name="T1" fmla="*/ 8 h 458"/>
                  <a:gd name="T2" fmla="*/ 240 w 598"/>
                  <a:gd name="T3" fmla="*/ 1 h 458"/>
                  <a:gd name="T4" fmla="*/ 370 w 598"/>
                  <a:gd name="T5" fmla="*/ 9 h 458"/>
                  <a:gd name="T6" fmla="*/ 339 w 598"/>
                  <a:gd name="T7" fmla="*/ 89 h 458"/>
                  <a:gd name="T8" fmla="*/ 426 w 598"/>
                  <a:gd name="T9" fmla="*/ 141 h 458"/>
                  <a:gd name="T10" fmla="*/ 516 w 598"/>
                  <a:gd name="T11" fmla="*/ 244 h 458"/>
                  <a:gd name="T12" fmla="*/ 585 w 598"/>
                  <a:gd name="T13" fmla="*/ 315 h 458"/>
                  <a:gd name="T14" fmla="*/ 595 w 598"/>
                  <a:gd name="T15" fmla="*/ 338 h 458"/>
                  <a:gd name="T16" fmla="*/ 545 w 598"/>
                  <a:gd name="T17" fmla="*/ 374 h 458"/>
                  <a:gd name="T18" fmla="*/ 528 w 598"/>
                  <a:gd name="T19" fmla="*/ 409 h 458"/>
                  <a:gd name="T20" fmla="*/ 481 w 598"/>
                  <a:gd name="T21" fmla="*/ 414 h 458"/>
                  <a:gd name="T22" fmla="*/ 410 w 598"/>
                  <a:gd name="T23" fmla="*/ 440 h 458"/>
                  <a:gd name="T24" fmla="*/ 375 w 598"/>
                  <a:gd name="T25" fmla="*/ 454 h 458"/>
                  <a:gd name="T26" fmla="*/ 308 w 598"/>
                  <a:gd name="T27" fmla="*/ 425 h 458"/>
                  <a:gd name="T28" fmla="*/ 155 w 598"/>
                  <a:gd name="T29" fmla="*/ 301 h 458"/>
                  <a:gd name="T30" fmla="*/ 41 w 598"/>
                  <a:gd name="T31" fmla="*/ 216 h 458"/>
                  <a:gd name="T32" fmla="*/ 5 w 598"/>
                  <a:gd name="T33" fmla="*/ 143 h 458"/>
                  <a:gd name="T34" fmla="*/ 0 w 598"/>
                  <a:gd name="T35" fmla="*/ 8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98" h="458">
                    <a:moveTo>
                      <a:pt x="0" y="8"/>
                    </a:moveTo>
                    <a:cubicBezTo>
                      <a:pt x="40" y="11"/>
                      <a:pt x="205" y="0"/>
                      <a:pt x="240" y="1"/>
                    </a:cubicBezTo>
                    <a:cubicBezTo>
                      <a:pt x="275" y="2"/>
                      <a:pt x="350" y="5"/>
                      <a:pt x="370" y="9"/>
                    </a:cubicBezTo>
                    <a:cubicBezTo>
                      <a:pt x="344" y="50"/>
                      <a:pt x="313" y="82"/>
                      <a:pt x="339" y="89"/>
                    </a:cubicBezTo>
                    <a:cubicBezTo>
                      <a:pt x="365" y="96"/>
                      <a:pt x="400" y="110"/>
                      <a:pt x="426" y="141"/>
                    </a:cubicBezTo>
                    <a:cubicBezTo>
                      <a:pt x="452" y="172"/>
                      <a:pt x="496" y="224"/>
                      <a:pt x="516" y="244"/>
                    </a:cubicBezTo>
                    <a:cubicBezTo>
                      <a:pt x="536" y="264"/>
                      <a:pt x="572" y="303"/>
                      <a:pt x="585" y="315"/>
                    </a:cubicBezTo>
                    <a:cubicBezTo>
                      <a:pt x="598" y="327"/>
                      <a:pt x="597" y="329"/>
                      <a:pt x="595" y="338"/>
                    </a:cubicBezTo>
                    <a:cubicBezTo>
                      <a:pt x="593" y="347"/>
                      <a:pt x="590" y="373"/>
                      <a:pt x="545" y="374"/>
                    </a:cubicBezTo>
                    <a:cubicBezTo>
                      <a:pt x="542" y="401"/>
                      <a:pt x="534" y="404"/>
                      <a:pt x="528" y="409"/>
                    </a:cubicBezTo>
                    <a:cubicBezTo>
                      <a:pt x="521" y="414"/>
                      <a:pt x="507" y="420"/>
                      <a:pt x="481" y="414"/>
                    </a:cubicBezTo>
                    <a:cubicBezTo>
                      <a:pt x="475" y="429"/>
                      <a:pt x="446" y="448"/>
                      <a:pt x="410" y="440"/>
                    </a:cubicBezTo>
                    <a:cubicBezTo>
                      <a:pt x="404" y="449"/>
                      <a:pt x="390" y="458"/>
                      <a:pt x="375" y="454"/>
                    </a:cubicBezTo>
                    <a:cubicBezTo>
                      <a:pt x="360" y="450"/>
                      <a:pt x="325" y="437"/>
                      <a:pt x="308" y="425"/>
                    </a:cubicBezTo>
                    <a:cubicBezTo>
                      <a:pt x="291" y="413"/>
                      <a:pt x="180" y="317"/>
                      <a:pt x="155" y="301"/>
                    </a:cubicBezTo>
                    <a:cubicBezTo>
                      <a:pt x="129" y="284"/>
                      <a:pt x="83" y="258"/>
                      <a:pt x="41" y="216"/>
                    </a:cubicBezTo>
                    <a:cubicBezTo>
                      <a:pt x="41" y="216"/>
                      <a:pt x="3" y="166"/>
                      <a:pt x="5" y="143"/>
                    </a:cubicBez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FFE8C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2" name="Freeform 24">
                <a:extLst>
                  <a:ext uri="{FF2B5EF4-FFF2-40B4-BE49-F238E27FC236}">
                    <a16:creationId xmlns:a16="http://schemas.microsoft.com/office/drawing/2014/main" id="{AD53853D-E69A-4BDE-90B3-C991627167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3484" y="2797154"/>
                <a:ext cx="437672" cy="737486"/>
              </a:xfrm>
              <a:custGeom>
                <a:avLst/>
                <a:gdLst>
                  <a:gd name="T0" fmla="*/ 2 w 285"/>
                  <a:gd name="T1" fmla="*/ 0 h 486"/>
                  <a:gd name="T2" fmla="*/ 0 w 285"/>
                  <a:gd name="T3" fmla="*/ 486 h 486"/>
                  <a:gd name="T4" fmla="*/ 285 w 285"/>
                  <a:gd name="T5" fmla="*/ 486 h 486"/>
                  <a:gd name="T6" fmla="*/ 285 w 285"/>
                  <a:gd name="T7" fmla="*/ 2 h 486"/>
                  <a:gd name="T8" fmla="*/ 2 w 285"/>
                  <a:gd name="T9" fmla="*/ 0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5" h="486">
                    <a:moveTo>
                      <a:pt x="2" y="0"/>
                    </a:moveTo>
                    <a:lnTo>
                      <a:pt x="0" y="486"/>
                    </a:lnTo>
                    <a:lnTo>
                      <a:pt x="285" y="486"/>
                    </a:lnTo>
                    <a:lnTo>
                      <a:pt x="285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3" name="Freeform 25">
                <a:extLst>
                  <a:ext uri="{FF2B5EF4-FFF2-40B4-BE49-F238E27FC236}">
                    <a16:creationId xmlns:a16="http://schemas.microsoft.com/office/drawing/2014/main" id="{D6EF6C5F-74F0-4C1A-B5CB-F485F71789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" y="2670495"/>
                <a:ext cx="4050125" cy="1003042"/>
              </a:xfrm>
              <a:custGeom>
                <a:avLst/>
                <a:gdLst>
                  <a:gd name="T0" fmla="*/ 533 w 1644"/>
                  <a:gd name="T1" fmla="*/ 0 h 661"/>
                  <a:gd name="T2" fmla="*/ 0 w 1644"/>
                  <a:gd name="T3" fmla="*/ 0 h 661"/>
                  <a:gd name="T4" fmla="*/ 0 w 1644"/>
                  <a:gd name="T5" fmla="*/ 661 h 661"/>
                  <a:gd name="T6" fmla="*/ 972 w 1644"/>
                  <a:gd name="T7" fmla="*/ 657 h 661"/>
                  <a:gd name="T8" fmla="*/ 1642 w 1644"/>
                  <a:gd name="T9" fmla="*/ 657 h 661"/>
                  <a:gd name="T10" fmla="*/ 1644 w 1644"/>
                  <a:gd name="T11" fmla="*/ 2 h 661"/>
                  <a:gd name="T12" fmla="*/ 533 w 1644"/>
                  <a:gd name="T13" fmla="*/ 0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44" h="661">
                    <a:moveTo>
                      <a:pt x="533" y="0"/>
                    </a:moveTo>
                    <a:lnTo>
                      <a:pt x="0" y="0"/>
                    </a:lnTo>
                    <a:lnTo>
                      <a:pt x="0" y="661"/>
                    </a:lnTo>
                    <a:lnTo>
                      <a:pt x="972" y="657"/>
                    </a:lnTo>
                    <a:lnTo>
                      <a:pt x="1642" y="657"/>
                    </a:lnTo>
                    <a:lnTo>
                      <a:pt x="1644" y="2"/>
                    </a:lnTo>
                    <a:lnTo>
                      <a:pt x="533" y="0"/>
                    </a:lnTo>
                    <a:close/>
                  </a:path>
                </a:pathLst>
              </a:custGeom>
              <a:solidFill>
                <a:srgbClr val="0055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124" name="Oval 26">
                <a:extLst>
                  <a:ext uri="{FF2B5EF4-FFF2-40B4-BE49-F238E27FC236}">
                    <a16:creationId xmlns:a16="http://schemas.microsoft.com/office/drawing/2014/main" id="{1A2AC6B8-AFF7-4DCF-9C6A-0B2808375B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3649" y="2749404"/>
                <a:ext cx="96352" cy="9420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5" name="Oval 27">
                <a:extLst>
                  <a:ext uri="{FF2B5EF4-FFF2-40B4-BE49-F238E27FC236}">
                    <a16:creationId xmlns:a16="http://schemas.microsoft.com/office/drawing/2014/main" id="{B0BA357C-752A-457C-912A-E2FE98979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6271" y="2749403"/>
                <a:ext cx="93310" cy="9220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2D6607A9-915D-432A-90B2-0B4C47B0F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7782" y="3803229"/>
              <a:ext cx="357816" cy="300457"/>
            </a:xfrm>
            <a:custGeom>
              <a:avLst/>
              <a:gdLst>
                <a:gd name="T0" fmla="*/ 112 w 114"/>
                <a:gd name="T1" fmla="*/ 96 h 96"/>
                <a:gd name="T2" fmla="*/ 112 w 114"/>
                <a:gd name="T3" fmla="*/ 96 h 96"/>
                <a:gd name="T4" fmla="*/ 1 w 114"/>
                <a:gd name="T5" fmla="*/ 4 h 96"/>
                <a:gd name="T6" fmla="*/ 1 w 114"/>
                <a:gd name="T7" fmla="*/ 1 h 96"/>
                <a:gd name="T8" fmla="*/ 4 w 114"/>
                <a:gd name="T9" fmla="*/ 1 h 96"/>
                <a:gd name="T10" fmla="*/ 112 w 114"/>
                <a:gd name="T11" fmla="*/ 93 h 96"/>
                <a:gd name="T12" fmla="*/ 114 w 114"/>
                <a:gd name="T13" fmla="*/ 95 h 96"/>
                <a:gd name="T14" fmla="*/ 112 w 114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96">
                  <a:moveTo>
                    <a:pt x="112" y="96"/>
                  </a:moveTo>
                  <a:cubicBezTo>
                    <a:pt x="112" y="96"/>
                    <a:pt x="112" y="96"/>
                    <a:pt x="112" y="96"/>
                  </a:cubicBezTo>
                  <a:cubicBezTo>
                    <a:pt x="85" y="91"/>
                    <a:pt x="35" y="45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39" y="43"/>
                    <a:pt x="88" y="88"/>
                    <a:pt x="112" y="93"/>
                  </a:cubicBezTo>
                  <a:cubicBezTo>
                    <a:pt x="113" y="93"/>
                    <a:pt x="114" y="94"/>
                    <a:pt x="114" y="95"/>
                  </a:cubicBezTo>
                  <a:cubicBezTo>
                    <a:pt x="114" y="96"/>
                    <a:pt x="113" y="96"/>
                    <a:pt x="112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13">
              <a:extLst>
                <a:ext uri="{FF2B5EF4-FFF2-40B4-BE49-F238E27FC236}">
                  <a16:creationId xmlns:a16="http://schemas.microsoft.com/office/drawing/2014/main" id="{15F8FFF8-DBB6-4DD2-9DC0-A83A0BBE63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2137" y="3558919"/>
              <a:ext cx="416172" cy="418819"/>
            </a:xfrm>
            <a:custGeom>
              <a:avLst/>
              <a:gdLst>
                <a:gd name="T0" fmla="*/ 130 w 132"/>
                <a:gd name="T1" fmla="*/ 134 h 134"/>
                <a:gd name="T2" fmla="*/ 129 w 132"/>
                <a:gd name="T3" fmla="*/ 134 h 134"/>
                <a:gd name="T4" fmla="*/ 62 w 132"/>
                <a:gd name="T5" fmla="*/ 81 h 134"/>
                <a:gd name="T6" fmla="*/ 1 w 132"/>
                <a:gd name="T7" fmla="*/ 2 h 134"/>
                <a:gd name="T8" fmla="*/ 2 w 132"/>
                <a:gd name="T9" fmla="*/ 0 h 134"/>
                <a:gd name="T10" fmla="*/ 5 w 132"/>
                <a:gd name="T11" fmla="*/ 1 h 134"/>
                <a:gd name="T12" fmla="*/ 64 w 132"/>
                <a:gd name="T13" fmla="*/ 79 h 134"/>
                <a:gd name="T14" fmla="*/ 131 w 132"/>
                <a:gd name="T15" fmla="*/ 131 h 134"/>
                <a:gd name="T16" fmla="*/ 132 w 132"/>
                <a:gd name="T17" fmla="*/ 133 h 134"/>
                <a:gd name="T18" fmla="*/ 130 w 132"/>
                <a:gd name="T19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4">
                  <a:moveTo>
                    <a:pt x="130" y="134"/>
                  </a:moveTo>
                  <a:cubicBezTo>
                    <a:pt x="130" y="134"/>
                    <a:pt x="129" y="134"/>
                    <a:pt x="129" y="134"/>
                  </a:cubicBezTo>
                  <a:cubicBezTo>
                    <a:pt x="109" y="126"/>
                    <a:pt x="73" y="93"/>
                    <a:pt x="62" y="81"/>
                  </a:cubicBezTo>
                  <a:cubicBezTo>
                    <a:pt x="50" y="70"/>
                    <a:pt x="5" y="16"/>
                    <a:pt x="1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8" y="13"/>
                    <a:pt x="52" y="66"/>
                    <a:pt x="64" y="79"/>
                  </a:cubicBezTo>
                  <a:cubicBezTo>
                    <a:pt x="78" y="93"/>
                    <a:pt x="113" y="123"/>
                    <a:pt x="131" y="131"/>
                  </a:cubicBezTo>
                  <a:cubicBezTo>
                    <a:pt x="132" y="131"/>
                    <a:pt x="132" y="132"/>
                    <a:pt x="132" y="133"/>
                  </a:cubicBezTo>
                  <a:cubicBezTo>
                    <a:pt x="131" y="134"/>
                    <a:pt x="131" y="134"/>
                    <a:pt x="130" y="1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id="{6027C270-EA2D-4773-9E13-4105179C0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5035" y="3942836"/>
              <a:ext cx="317888" cy="241277"/>
            </a:xfrm>
            <a:custGeom>
              <a:avLst/>
              <a:gdLst>
                <a:gd name="T0" fmla="*/ 99 w 101"/>
                <a:gd name="T1" fmla="*/ 77 h 77"/>
                <a:gd name="T2" fmla="*/ 98 w 101"/>
                <a:gd name="T3" fmla="*/ 77 h 77"/>
                <a:gd name="T4" fmla="*/ 1 w 101"/>
                <a:gd name="T5" fmla="*/ 4 h 77"/>
                <a:gd name="T6" fmla="*/ 1 w 101"/>
                <a:gd name="T7" fmla="*/ 1 h 77"/>
                <a:gd name="T8" fmla="*/ 4 w 101"/>
                <a:gd name="T9" fmla="*/ 1 h 77"/>
                <a:gd name="T10" fmla="*/ 99 w 101"/>
                <a:gd name="T11" fmla="*/ 73 h 77"/>
                <a:gd name="T12" fmla="*/ 100 w 101"/>
                <a:gd name="T13" fmla="*/ 76 h 77"/>
                <a:gd name="T14" fmla="*/ 99 w 101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77">
                  <a:moveTo>
                    <a:pt x="99" y="77"/>
                  </a:moveTo>
                  <a:cubicBezTo>
                    <a:pt x="98" y="77"/>
                    <a:pt x="98" y="77"/>
                    <a:pt x="98" y="77"/>
                  </a:cubicBezTo>
                  <a:cubicBezTo>
                    <a:pt x="64" y="71"/>
                    <a:pt x="19" y="24"/>
                    <a:pt x="1" y="4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21" y="21"/>
                    <a:pt x="66" y="67"/>
                    <a:pt x="99" y="73"/>
                  </a:cubicBezTo>
                  <a:cubicBezTo>
                    <a:pt x="100" y="74"/>
                    <a:pt x="101" y="75"/>
                    <a:pt x="100" y="76"/>
                  </a:cubicBezTo>
                  <a:cubicBezTo>
                    <a:pt x="100" y="77"/>
                    <a:pt x="99" y="77"/>
                    <a:pt x="99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AD63E98D-E0EC-4B11-9B60-4512B94E20BA}"/>
              </a:ext>
            </a:extLst>
          </p:cNvPr>
          <p:cNvGrpSpPr/>
          <p:nvPr/>
        </p:nvGrpSpPr>
        <p:grpSpPr>
          <a:xfrm>
            <a:off x="4427904" y="3304755"/>
            <a:ext cx="6264096" cy="1523019"/>
            <a:chOff x="4241800" y="1991261"/>
            <a:chExt cx="6475434" cy="1593315"/>
          </a:xfrm>
        </p:grpSpPr>
        <p:sp>
          <p:nvSpPr>
            <p:cNvPr id="127" name="Freeform 6">
              <a:extLst>
                <a:ext uri="{FF2B5EF4-FFF2-40B4-BE49-F238E27FC236}">
                  <a16:creationId xmlns:a16="http://schemas.microsoft.com/office/drawing/2014/main" id="{FECDDBCC-BBA9-4824-8F8C-B6B112C10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2874963"/>
              <a:ext cx="371475" cy="301625"/>
            </a:xfrm>
            <a:custGeom>
              <a:avLst/>
              <a:gdLst>
                <a:gd name="T0" fmla="*/ 15 w 114"/>
                <a:gd name="T1" fmla="*/ 28 h 92"/>
                <a:gd name="T2" fmla="*/ 57 w 114"/>
                <a:gd name="T3" fmla="*/ 1 h 92"/>
                <a:gd name="T4" fmla="*/ 73 w 114"/>
                <a:gd name="T5" fmla="*/ 72 h 92"/>
                <a:gd name="T6" fmla="*/ 28 w 114"/>
                <a:gd name="T7" fmla="*/ 81 h 92"/>
                <a:gd name="T8" fmla="*/ 15 w 114"/>
                <a:gd name="T9" fmla="*/ 2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92">
                  <a:moveTo>
                    <a:pt x="15" y="28"/>
                  </a:moveTo>
                  <a:cubicBezTo>
                    <a:pt x="24" y="16"/>
                    <a:pt x="46" y="0"/>
                    <a:pt x="57" y="1"/>
                  </a:cubicBezTo>
                  <a:cubicBezTo>
                    <a:pt x="79" y="2"/>
                    <a:pt x="114" y="32"/>
                    <a:pt x="73" y="72"/>
                  </a:cubicBezTo>
                  <a:cubicBezTo>
                    <a:pt x="63" y="81"/>
                    <a:pt x="46" y="92"/>
                    <a:pt x="28" y="81"/>
                  </a:cubicBezTo>
                  <a:cubicBezTo>
                    <a:pt x="17" y="74"/>
                    <a:pt x="0" y="48"/>
                    <a:pt x="15" y="28"/>
                  </a:cubicBezTo>
                  <a:close/>
                </a:path>
              </a:pathLst>
            </a:custGeom>
            <a:solidFill>
              <a:srgbClr val="FFD6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Freeform 7">
              <a:extLst>
                <a:ext uri="{FF2B5EF4-FFF2-40B4-BE49-F238E27FC236}">
                  <a16:creationId xmlns:a16="http://schemas.microsoft.com/office/drawing/2014/main" id="{52AD32F7-2198-45BC-BA40-3C20103CB9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5150" y="3038475"/>
              <a:ext cx="396875" cy="339725"/>
            </a:xfrm>
            <a:custGeom>
              <a:avLst/>
              <a:gdLst>
                <a:gd name="T0" fmla="*/ 20 w 122"/>
                <a:gd name="T1" fmla="*/ 35 h 104"/>
                <a:gd name="T2" fmla="*/ 60 w 122"/>
                <a:gd name="T3" fmla="*/ 4 h 104"/>
                <a:gd name="T4" fmla="*/ 102 w 122"/>
                <a:gd name="T5" fmla="*/ 13 h 104"/>
                <a:gd name="T6" fmla="*/ 109 w 122"/>
                <a:gd name="T7" fmla="*/ 56 h 104"/>
                <a:gd name="T8" fmla="*/ 69 w 122"/>
                <a:gd name="T9" fmla="*/ 90 h 104"/>
                <a:gd name="T10" fmla="*/ 20 w 122"/>
                <a:gd name="T11" fmla="*/ 35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2" h="104">
                  <a:moveTo>
                    <a:pt x="20" y="35"/>
                  </a:moveTo>
                  <a:cubicBezTo>
                    <a:pt x="31" y="21"/>
                    <a:pt x="49" y="8"/>
                    <a:pt x="60" y="4"/>
                  </a:cubicBezTo>
                  <a:cubicBezTo>
                    <a:pt x="72" y="0"/>
                    <a:pt x="94" y="4"/>
                    <a:pt x="102" y="13"/>
                  </a:cubicBezTo>
                  <a:cubicBezTo>
                    <a:pt x="111" y="23"/>
                    <a:pt x="122" y="42"/>
                    <a:pt x="109" y="56"/>
                  </a:cubicBezTo>
                  <a:cubicBezTo>
                    <a:pt x="96" y="71"/>
                    <a:pt x="84" y="82"/>
                    <a:pt x="69" y="90"/>
                  </a:cubicBezTo>
                  <a:cubicBezTo>
                    <a:pt x="42" y="104"/>
                    <a:pt x="0" y="59"/>
                    <a:pt x="20" y="35"/>
                  </a:cubicBezTo>
                  <a:close/>
                </a:path>
              </a:pathLst>
            </a:custGeom>
            <a:solidFill>
              <a:srgbClr val="FFD6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8">
              <a:extLst>
                <a:ext uri="{FF2B5EF4-FFF2-40B4-BE49-F238E27FC236}">
                  <a16:creationId xmlns:a16="http://schemas.microsoft.com/office/drawing/2014/main" id="{74C4D2D7-95E3-4D72-8F3A-F41F90FDD8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400" y="3146425"/>
              <a:ext cx="360363" cy="346075"/>
            </a:xfrm>
            <a:custGeom>
              <a:avLst/>
              <a:gdLst>
                <a:gd name="T0" fmla="*/ 15 w 111"/>
                <a:gd name="T1" fmla="*/ 54 h 106"/>
                <a:gd name="T2" fmla="*/ 46 w 111"/>
                <a:gd name="T3" fmla="*/ 17 h 106"/>
                <a:gd name="T4" fmla="*/ 84 w 111"/>
                <a:gd name="T5" fmla="*/ 5 h 106"/>
                <a:gd name="T6" fmla="*/ 102 w 111"/>
                <a:gd name="T7" fmla="*/ 45 h 106"/>
                <a:gd name="T8" fmla="*/ 63 w 111"/>
                <a:gd name="T9" fmla="*/ 94 h 106"/>
                <a:gd name="T10" fmla="*/ 15 w 111"/>
                <a:gd name="T11" fmla="*/ 5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106">
                  <a:moveTo>
                    <a:pt x="15" y="54"/>
                  </a:moveTo>
                  <a:cubicBezTo>
                    <a:pt x="22" y="42"/>
                    <a:pt x="36" y="27"/>
                    <a:pt x="46" y="17"/>
                  </a:cubicBezTo>
                  <a:cubicBezTo>
                    <a:pt x="56" y="6"/>
                    <a:pt x="71" y="0"/>
                    <a:pt x="84" y="5"/>
                  </a:cubicBezTo>
                  <a:cubicBezTo>
                    <a:pt x="97" y="11"/>
                    <a:pt x="111" y="28"/>
                    <a:pt x="102" y="45"/>
                  </a:cubicBezTo>
                  <a:cubicBezTo>
                    <a:pt x="92" y="62"/>
                    <a:pt x="78" y="86"/>
                    <a:pt x="63" y="94"/>
                  </a:cubicBezTo>
                  <a:cubicBezTo>
                    <a:pt x="42" y="106"/>
                    <a:pt x="0" y="78"/>
                    <a:pt x="15" y="54"/>
                  </a:cubicBezTo>
                  <a:close/>
                </a:path>
              </a:pathLst>
            </a:custGeom>
            <a:solidFill>
              <a:srgbClr val="FFD6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Freeform 9">
              <a:extLst>
                <a:ext uri="{FF2B5EF4-FFF2-40B4-BE49-F238E27FC236}">
                  <a16:creationId xmlns:a16="http://schemas.microsoft.com/office/drawing/2014/main" id="{9533D515-8FAC-45FA-AE1F-8595C3C13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8538" y="3319463"/>
              <a:ext cx="269875" cy="265113"/>
            </a:xfrm>
            <a:custGeom>
              <a:avLst/>
              <a:gdLst>
                <a:gd name="T0" fmla="*/ 4 w 83"/>
                <a:gd name="T1" fmla="*/ 55 h 81"/>
                <a:gd name="T2" fmla="*/ 24 w 83"/>
                <a:gd name="T3" fmla="*/ 12 h 81"/>
                <a:gd name="T4" fmla="*/ 55 w 83"/>
                <a:gd name="T5" fmla="*/ 6 h 81"/>
                <a:gd name="T6" fmla="*/ 63 w 83"/>
                <a:gd name="T7" fmla="*/ 51 h 81"/>
                <a:gd name="T8" fmla="*/ 83 w 83"/>
                <a:gd name="T9" fmla="*/ 61 h 81"/>
                <a:gd name="T10" fmla="*/ 35 w 83"/>
                <a:gd name="T11" fmla="*/ 78 h 81"/>
                <a:gd name="T12" fmla="*/ 4 w 83"/>
                <a:gd name="T13" fmla="*/ 5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81">
                  <a:moveTo>
                    <a:pt x="4" y="55"/>
                  </a:moveTo>
                  <a:cubicBezTo>
                    <a:pt x="0" y="44"/>
                    <a:pt x="13" y="24"/>
                    <a:pt x="24" y="12"/>
                  </a:cubicBezTo>
                  <a:cubicBezTo>
                    <a:pt x="34" y="0"/>
                    <a:pt x="47" y="1"/>
                    <a:pt x="55" y="6"/>
                  </a:cubicBezTo>
                  <a:cubicBezTo>
                    <a:pt x="63" y="12"/>
                    <a:pt x="71" y="23"/>
                    <a:pt x="63" y="51"/>
                  </a:cubicBezTo>
                  <a:cubicBezTo>
                    <a:pt x="67" y="53"/>
                    <a:pt x="76" y="58"/>
                    <a:pt x="83" y="61"/>
                  </a:cubicBezTo>
                  <a:cubicBezTo>
                    <a:pt x="73" y="69"/>
                    <a:pt x="56" y="81"/>
                    <a:pt x="35" y="78"/>
                  </a:cubicBezTo>
                  <a:cubicBezTo>
                    <a:pt x="13" y="76"/>
                    <a:pt x="7" y="67"/>
                    <a:pt x="4" y="55"/>
                  </a:cubicBezTo>
                  <a:close/>
                </a:path>
              </a:pathLst>
            </a:custGeom>
            <a:solidFill>
              <a:srgbClr val="FFD6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Freeform 10">
              <a:extLst>
                <a:ext uri="{FF2B5EF4-FFF2-40B4-BE49-F238E27FC236}">
                  <a16:creationId xmlns:a16="http://schemas.microsoft.com/office/drawing/2014/main" id="{4579226B-7848-4DD5-8064-85A5721429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0113" y="2011363"/>
              <a:ext cx="1497013" cy="1103313"/>
            </a:xfrm>
            <a:custGeom>
              <a:avLst/>
              <a:gdLst>
                <a:gd name="T0" fmla="*/ 331 w 460"/>
                <a:gd name="T1" fmla="*/ 64 h 337"/>
                <a:gd name="T2" fmla="*/ 205 w 460"/>
                <a:gd name="T3" fmla="*/ 19 h 337"/>
                <a:gd name="T4" fmla="*/ 132 w 460"/>
                <a:gd name="T5" fmla="*/ 19 h 337"/>
                <a:gd name="T6" fmla="*/ 54 w 460"/>
                <a:gd name="T7" fmla="*/ 45 h 337"/>
                <a:gd name="T8" fmla="*/ 22 w 460"/>
                <a:gd name="T9" fmla="*/ 80 h 337"/>
                <a:gd name="T10" fmla="*/ 14 w 460"/>
                <a:gd name="T11" fmla="*/ 132 h 337"/>
                <a:gd name="T12" fmla="*/ 0 w 460"/>
                <a:gd name="T13" fmla="*/ 177 h 337"/>
                <a:gd name="T14" fmla="*/ 54 w 460"/>
                <a:gd name="T15" fmla="*/ 193 h 337"/>
                <a:gd name="T16" fmla="*/ 106 w 460"/>
                <a:gd name="T17" fmla="*/ 127 h 337"/>
                <a:gd name="T18" fmla="*/ 155 w 460"/>
                <a:gd name="T19" fmla="*/ 124 h 337"/>
                <a:gd name="T20" fmla="*/ 267 w 460"/>
                <a:gd name="T21" fmla="*/ 236 h 337"/>
                <a:gd name="T22" fmla="*/ 364 w 460"/>
                <a:gd name="T23" fmla="*/ 337 h 337"/>
                <a:gd name="T24" fmla="*/ 421 w 460"/>
                <a:gd name="T25" fmla="*/ 298 h 337"/>
                <a:gd name="T26" fmla="*/ 460 w 460"/>
                <a:gd name="T27" fmla="*/ 237 h 337"/>
                <a:gd name="T28" fmla="*/ 457 w 460"/>
                <a:gd name="T29" fmla="*/ 65 h 337"/>
                <a:gd name="T30" fmla="*/ 331 w 460"/>
                <a:gd name="T31" fmla="*/ 64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0" h="337">
                  <a:moveTo>
                    <a:pt x="331" y="64"/>
                  </a:moveTo>
                  <a:cubicBezTo>
                    <a:pt x="315" y="61"/>
                    <a:pt x="244" y="38"/>
                    <a:pt x="205" y="19"/>
                  </a:cubicBezTo>
                  <a:cubicBezTo>
                    <a:pt x="166" y="0"/>
                    <a:pt x="151" y="10"/>
                    <a:pt x="132" y="19"/>
                  </a:cubicBezTo>
                  <a:cubicBezTo>
                    <a:pt x="113" y="28"/>
                    <a:pt x="78" y="38"/>
                    <a:pt x="54" y="45"/>
                  </a:cubicBezTo>
                  <a:cubicBezTo>
                    <a:pt x="28" y="52"/>
                    <a:pt x="23" y="68"/>
                    <a:pt x="22" y="80"/>
                  </a:cubicBezTo>
                  <a:cubicBezTo>
                    <a:pt x="20" y="91"/>
                    <a:pt x="17" y="120"/>
                    <a:pt x="14" y="132"/>
                  </a:cubicBezTo>
                  <a:cubicBezTo>
                    <a:pt x="10" y="144"/>
                    <a:pt x="0" y="164"/>
                    <a:pt x="0" y="177"/>
                  </a:cubicBezTo>
                  <a:cubicBezTo>
                    <a:pt x="5" y="200"/>
                    <a:pt x="36" y="201"/>
                    <a:pt x="54" y="193"/>
                  </a:cubicBezTo>
                  <a:cubicBezTo>
                    <a:pt x="72" y="185"/>
                    <a:pt x="100" y="148"/>
                    <a:pt x="106" y="127"/>
                  </a:cubicBezTo>
                  <a:cubicBezTo>
                    <a:pt x="114" y="130"/>
                    <a:pt x="147" y="126"/>
                    <a:pt x="155" y="124"/>
                  </a:cubicBezTo>
                  <a:cubicBezTo>
                    <a:pt x="155" y="170"/>
                    <a:pt x="205" y="228"/>
                    <a:pt x="267" y="236"/>
                  </a:cubicBezTo>
                  <a:cubicBezTo>
                    <a:pt x="289" y="260"/>
                    <a:pt x="349" y="322"/>
                    <a:pt x="364" y="337"/>
                  </a:cubicBezTo>
                  <a:cubicBezTo>
                    <a:pt x="377" y="330"/>
                    <a:pt x="411" y="307"/>
                    <a:pt x="421" y="298"/>
                  </a:cubicBezTo>
                  <a:cubicBezTo>
                    <a:pt x="421" y="298"/>
                    <a:pt x="434" y="290"/>
                    <a:pt x="460" y="237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331" y="64"/>
                    <a:pt x="331" y="64"/>
                    <a:pt x="331" y="64"/>
                  </a:cubicBezTo>
                </a:path>
              </a:pathLst>
            </a:custGeom>
            <a:solidFill>
              <a:srgbClr val="FFD6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32" name="Oval 14">
              <a:extLst>
                <a:ext uri="{FF2B5EF4-FFF2-40B4-BE49-F238E27FC236}">
                  <a16:creationId xmlns:a16="http://schemas.microsoft.com/office/drawing/2014/main" id="{FC1239D0-DB30-415F-9347-D444D24B01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7200" y="2794000"/>
              <a:ext cx="1588" cy="1588"/>
            </a:xfrm>
            <a:prstGeom prst="ellipse">
              <a:avLst/>
            </a:prstGeom>
            <a:solidFill>
              <a:srgbClr val="4C2B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5">
              <a:extLst>
                <a:ext uri="{FF2B5EF4-FFF2-40B4-BE49-F238E27FC236}">
                  <a16:creationId xmlns:a16="http://schemas.microsoft.com/office/drawing/2014/main" id="{07E0ECE2-FDA6-4E95-A787-3F9D8D7D0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1225" y="2424113"/>
              <a:ext cx="174625" cy="160338"/>
            </a:xfrm>
            <a:custGeom>
              <a:avLst/>
              <a:gdLst>
                <a:gd name="T0" fmla="*/ 11 w 54"/>
                <a:gd name="T1" fmla="*/ 12 h 49"/>
                <a:gd name="T2" fmla="*/ 30 w 54"/>
                <a:gd name="T3" fmla="*/ 1 h 49"/>
                <a:gd name="T4" fmla="*/ 53 w 54"/>
                <a:gd name="T5" fmla="*/ 10 h 49"/>
                <a:gd name="T6" fmla="*/ 37 w 54"/>
                <a:gd name="T7" fmla="*/ 45 h 49"/>
                <a:gd name="T8" fmla="*/ 5 w 54"/>
                <a:gd name="T9" fmla="*/ 47 h 49"/>
                <a:gd name="T10" fmla="*/ 11 w 54"/>
                <a:gd name="T11" fmla="*/ 1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49">
                  <a:moveTo>
                    <a:pt x="11" y="12"/>
                  </a:moveTo>
                  <a:cubicBezTo>
                    <a:pt x="18" y="2"/>
                    <a:pt x="22" y="2"/>
                    <a:pt x="30" y="1"/>
                  </a:cubicBezTo>
                  <a:cubicBezTo>
                    <a:pt x="37" y="0"/>
                    <a:pt x="54" y="0"/>
                    <a:pt x="53" y="10"/>
                  </a:cubicBezTo>
                  <a:cubicBezTo>
                    <a:pt x="53" y="20"/>
                    <a:pt x="48" y="40"/>
                    <a:pt x="37" y="45"/>
                  </a:cubicBezTo>
                  <a:cubicBezTo>
                    <a:pt x="26" y="49"/>
                    <a:pt x="12" y="49"/>
                    <a:pt x="5" y="47"/>
                  </a:cubicBezTo>
                  <a:cubicBezTo>
                    <a:pt x="0" y="46"/>
                    <a:pt x="1" y="26"/>
                    <a:pt x="1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Freeform 16">
              <a:extLst>
                <a:ext uri="{FF2B5EF4-FFF2-40B4-BE49-F238E27FC236}">
                  <a16:creationId xmlns:a16="http://schemas.microsoft.com/office/drawing/2014/main" id="{48B92C41-DA84-422D-A981-D232DD3D1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3400" y="2868613"/>
              <a:ext cx="217488" cy="182563"/>
            </a:xfrm>
            <a:custGeom>
              <a:avLst/>
              <a:gdLst>
                <a:gd name="T0" fmla="*/ 16 w 67"/>
                <a:gd name="T1" fmla="*/ 14 h 56"/>
                <a:gd name="T2" fmla="*/ 16 w 67"/>
                <a:gd name="T3" fmla="*/ 39 h 56"/>
                <a:gd name="T4" fmla="*/ 44 w 67"/>
                <a:gd name="T5" fmla="*/ 47 h 56"/>
                <a:gd name="T6" fmla="*/ 16 w 67"/>
                <a:gd name="T7" fmla="*/ 1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56">
                  <a:moveTo>
                    <a:pt x="16" y="14"/>
                  </a:moveTo>
                  <a:cubicBezTo>
                    <a:pt x="0" y="23"/>
                    <a:pt x="8" y="30"/>
                    <a:pt x="16" y="39"/>
                  </a:cubicBezTo>
                  <a:cubicBezTo>
                    <a:pt x="24" y="47"/>
                    <a:pt x="30" y="56"/>
                    <a:pt x="44" y="47"/>
                  </a:cubicBezTo>
                  <a:cubicBezTo>
                    <a:pt x="67" y="31"/>
                    <a:pt x="42" y="0"/>
                    <a:pt x="16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Freeform 17">
              <a:extLst>
                <a:ext uri="{FF2B5EF4-FFF2-40B4-BE49-F238E27FC236}">
                  <a16:creationId xmlns:a16="http://schemas.microsoft.com/office/drawing/2014/main" id="{579721F5-E48F-48CF-A392-9C97D916E8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1838" y="3032125"/>
              <a:ext cx="195263" cy="212725"/>
            </a:xfrm>
            <a:custGeom>
              <a:avLst/>
              <a:gdLst>
                <a:gd name="T0" fmla="*/ 51 w 60"/>
                <a:gd name="T1" fmla="*/ 44 h 65"/>
                <a:gd name="T2" fmla="*/ 35 w 60"/>
                <a:gd name="T3" fmla="*/ 60 h 65"/>
                <a:gd name="T4" fmla="*/ 1 w 60"/>
                <a:gd name="T5" fmla="*/ 27 h 65"/>
                <a:gd name="T6" fmla="*/ 19 w 60"/>
                <a:gd name="T7" fmla="*/ 13 h 65"/>
                <a:gd name="T8" fmla="*/ 51 w 60"/>
                <a:gd name="T9" fmla="*/ 4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5">
                  <a:moveTo>
                    <a:pt x="51" y="44"/>
                  </a:moveTo>
                  <a:cubicBezTo>
                    <a:pt x="48" y="49"/>
                    <a:pt x="38" y="58"/>
                    <a:pt x="35" y="60"/>
                  </a:cubicBezTo>
                  <a:cubicBezTo>
                    <a:pt x="25" y="65"/>
                    <a:pt x="0" y="37"/>
                    <a:pt x="1" y="27"/>
                  </a:cubicBezTo>
                  <a:cubicBezTo>
                    <a:pt x="2" y="23"/>
                    <a:pt x="13" y="16"/>
                    <a:pt x="19" y="13"/>
                  </a:cubicBezTo>
                  <a:cubicBezTo>
                    <a:pt x="42" y="0"/>
                    <a:pt x="60" y="30"/>
                    <a:pt x="51" y="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Freeform 18">
              <a:extLst>
                <a:ext uri="{FF2B5EF4-FFF2-40B4-BE49-F238E27FC236}">
                  <a16:creationId xmlns:a16="http://schemas.microsoft.com/office/drawing/2014/main" id="{1D2F4C66-43BA-440C-BA0C-15C562C82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3133725"/>
              <a:ext cx="220663" cy="225425"/>
            </a:xfrm>
            <a:custGeom>
              <a:avLst/>
              <a:gdLst>
                <a:gd name="T0" fmla="*/ 13 w 68"/>
                <a:gd name="T1" fmla="*/ 26 h 69"/>
                <a:gd name="T2" fmla="*/ 47 w 68"/>
                <a:gd name="T3" fmla="*/ 52 h 69"/>
                <a:gd name="T4" fmla="*/ 19 w 68"/>
                <a:gd name="T5" fmla="*/ 53 h 69"/>
                <a:gd name="T6" fmla="*/ 13 w 68"/>
                <a:gd name="T7" fmla="*/ 2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" h="69">
                  <a:moveTo>
                    <a:pt x="13" y="26"/>
                  </a:moveTo>
                  <a:cubicBezTo>
                    <a:pt x="45" y="0"/>
                    <a:pt x="68" y="26"/>
                    <a:pt x="47" y="52"/>
                  </a:cubicBezTo>
                  <a:cubicBezTo>
                    <a:pt x="34" y="69"/>
                    <a:pt x="29" y="63"/>
                    <a:pt x="19" y="53"/>
                  </a:cubicBezTo>
                  <a:cubicBezTo>
                    <a:pt x="10" y="44"/>
                    <a:pt x="0" y="37"/>
                    <a:pt x="13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Freeform 19">
              <a:extLst>
                <a:ext uri="{FF2B5EF4-FFF2-40B4-BE49-F238E27FC236}">
                  <a16:creationId xmlns:a16="http://schemas.microsoft.com/office/drawing/2014/main" id="{C0A1A006-2F52-47AE-A932-DEF4754FD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5850" y="3328988"/>
              <a:ext cx="117475" cy="122238"/>
            </a:xfrm>
            <a:custGeom>
              <a:avLst/>
              <a:gdLst>
                <a:gd name="T0" fmla="*/ 16 w 36"/>
                <a:gd name="T1" fmla="*/ 31 h 37"/>
                <a:gd name="T2" fmla="*/ 33 w 36"/>
                <a:gd name="T3" fmla="*/ 24 h 37"/>
                <a:gd name="T4" fmla="*/ 13 w 36"/>
                <a:gd name="T5" fmla="*/ 5 h 37"/>
                <a:gd name="T6" fmla="*/ 16 w 36"/>
                <a:gd name="T7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7">
                  <a:moveTo>
                    <a:pt x="16" y="31"/>
                  </a:moveTo>
                  <a:cubicBezTo>
                    <a:pt x="22" y="37"/>
                    <a:pt x="31" y="32"/>
                    <a:pt x="33" y="24"/>
                  </a:cubicBezTo>
                  <a:cubicBezTo>
                    <a:pt x="36" y="14"/>
                    <a:pt x="19" y="0"/>
                    <a:pt x="13" y="5"/>
                  </a:cubicBezTo>
                  <a:cubicBezTo>
                    <a:pt x="6" y="12"/>
                    <a:pt x="0" y="19"/>
                    <a:pt x="16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Freeform 20">
              <a:extLst>
                <a:ext uri="{FF2B5EF4-FFF2-40B4-BE49-F238E27FC236}">
                  <a16:creationId xmlns:a16="http://schemas.microsoft.com/office/drawing/2014/main" id="{536AC35F-C8A3-42AA-AB67-F1A1566230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6638" y="2195513"/>
              <a:ext cx="452438" cy="771525"/>
            </a:xfrm>
            <a:custGeom>
              <a:avLst/>
              <a:gdLst>
                <a:gd name="T0" fmla="*/ 283 w 285"/>
                <a:gd name="T1" fmla="*/ 0 h 486"/>
                <a:gd name="T2" fmla="*/ 285 w 285"/>
                <a:gd name="T3" fmla="*/ 486 h 486"/>
                <a:gd name="T4" fmla="*/ 0 w 285"/>
                <a:gd name="T5" fmla="*/ 486 h 486"/>
                <a:gd name="T6" fmla="*/ 0 w 285"/>
                <a:gd name="T7" fmla="*/ 2 h 486"/>
                <a:gd name="T8" fmla="*/ 283 w 285"/>
                <a:gd name="T9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" h="486">
                  <a:moveTo>
                    <a:pt x="283" y="0"/>
                  </a:moveTo>
                  <a:lnTo>
                    <a:pt x="285" y="486"/>
                  </a:lnTo>
                  <a:lnTo>
                    <a:pt x="0" y="486"/>
                  </a:lnTo>
                  <a:lnTo>
                    <a:pt x="0" y="2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Freeform 21">
              <a:extLst>
                <a:ext uri="{FF2B5EF4-FFF2-40B4-BE49-F238E27FC236}">
                  <a16:creationId xmlns:a16="http://schemas.microsoft.com/office/drawing/2014/main" id="{E5965F33-770F-4350-8A06-804DE8331C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5563" y="1991261"/>
              <a:ext cx="4311671" cy="1049338"/>
            </a:xfrm>
            <a:custGeom>
              <a:avLst/>
              <a:gdLst>
                <a:gd name="T0" fmla="*/ 1112 w 1624"/>
                <a:gd name="T1" fmla="*/ 0 h 661"/>
                <a:gd name="T2" fmla="*/ 0 w 1624"/>
                <a:gd name="T3" fmla="*/ 2 h 661"/>
                <a:gd name="T4" fmla="*/ 2 w 1624"/>
                <a:gd name="T5" fmla="*/ 657 h 661"/>
                <a:gd name="T6" fmla="*/ 673 w 1624"/>
                <a:gd name="T7" fmla="*/ 657 h 661"/>
                <a:gd name="T8" fmla="*/ 1624 w 1624"/>
                <a:gd name="T9" fmla="*/ 661 h 661"/>
                <a:gd name="T10" fmla="*/ 1624 w 1624"/>
                <a:gd name="T11" fmla="*/ 0 h 661"/>
                <a:gd name="T12" fmla="*/ 1112 w 1624"/>
                <a:gd name="T13" fmla="*/ 0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4" h="661">
                  <a:moveTo>
                    <a:pt x="1112" y="0"/>
                  </a:moveTo>
                  <a:lnTo>
                    <a:pt x="0" y="2"/>
                  </a:lnTo>
                  <a:lnTo>
                    <a:pt x="2" y="657"/>
                  </a:lnTo>
                  <a:lnTo>
                    <a:pt x="673" y="657"/>
                  </a:lnTo>
                  <a:lnTo>
                    <a:pt x="1624" y="661"/>
                  </a:lnTo>
                  <a:lnTo>
                    <a:pt x="1624" y="0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latinLnBrk="0"/>
              <a:endParaRPr lang="ko-KR" altLang="en-US" dirty="0"/>
            </a:p>
          </p:txBody>
        </p:sp>
        <p:sp>
          <p:nvSpPr>
            <p:cNvPr id="140" name="Oval 22">
              <a:extLst>
                <a:ext uri="{FF2B5EF4-FFF2-40B4-BE49-F238E27FC236}">
                  <a16:creationId xmlns:a16="http://schemas.microsoft.com/office/drawing/2014/main" id="{A9074F96-2FAE-405A-8859-258B51E5CD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9075" y="2085770"/>
              <a:ext cx="97421" cy="9742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23">
              <a:extLst>
                <a:ext uri="{FF2B5EF4-FFF2-40B4-BE49-F238E27FC236}">
                  <a16:creationId xmlns:a16="http://schemas.microsoft.com/office/drawing/2014/main" id="{EC5884C5-D18E-4B72-8129-020AEE5E7A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985" y="2085770"/>
              <a:ext cx="96385" cy="97421"/>
            </a:xfrm>
            <a:custGeom>
              <a:avLst/>
              <a:gdLst>
                <a:gd name="T0" fmla="*/ 22 w 45"/>
                <a:gd name="T1" fmla="*/ 0 h 46"/>
                <a:gd name="T2" fmla="*/ 45 w 45"/>
                <a:gd name="T3" fmla="*/ 23 h 46"/>
                <a:gd name="T4" fmla="*/ 22 w 45"/>
                <a:gd name="T5" fmla="*/ 45 h 46"/>
                <a:gd name="T6" fmla="*/ 0 w 45"/>
                <a:gd name="T7" fmla="*/ 23 h 46"/>
                <a:gd name="T8" fmla="*/ 22 w 45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6">
                  <a:moveTo>
                    <a:pt x="22" y="0"/>
                  </a:moveTo>
                  <a:cubicBezTo>
                    <a:pt x="35" y="0"/>
                    <a:pt x="45" y="10"/>
                    <a:pt x="45" y="23"/>
                  </a:cubicBezTo>
                  <a:cubicBezTo>
                    <a:pt x="45" y="35"/>
                    <a:pt x="35" y="45"/>
                    <a:pt x="22" y="45"/>
                  </a:cubicBezTo>
                  <a:cubicBezTo>
                    <a:pt x="10" y="46"/>
                    <a:pt x="0" y="35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42" name="타원 141">
            <a:extLst>
              <a:ext uri="{FF2B5EF4-FFF2-40B4-BE49-F238E27FC236}">
                <a16:creationId xmlns:a16="http://schemas.microsoft.com/office/drawing/2014/main" id="{AD305E98-FF44-42D3-A44F-16293CD48DAA}"/>
              </a:ext>
            </a:extLst>
          </p:cNvPr>
          <p:cNvSpPr/>
          <p:nvPr/>
        </p:nvSpPr>
        <p:spPr>
          <a:xfrm>
            <a:off x="4353551" y="2437538"/>
            <a:ext cx="1985086" cy="1985084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EAAC10FA-059D-4F81-80C5-23BD34B77C9B}"/>
              </a:ext>
            </a:extLst>
          </p:cNvPr>
          <p:cNvSpPr/>
          <p:nvPr/>
        </p:nvSpPr>
        <p:spPr>
          <a:xfrm>
            <a:off x="4504228" y="2588215"/>
            <a:ext cx="1683733" cy="1683731"/>
          </a:xfrm>
          <a:prstGeom prst="ellipse">
            <a:avLst/>
          </a:prstGeom>
          <a:solidFill>
            <a:schemeClr val="bg1">
              <a:lumMod val="85000"/>
              <a:alpha val="3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BDE39085-DC73-4F13-875D-11D75E4CCEAB}"/>
              </a:ext>
            </a:extLst>
          </p:cNvPr>
          <p:cNvSpPr/>
          <p:nvPr/>
        </p:nvSpPr>
        <p:spPr>
          <a:xfrm>
            <a:off x="4610022" y="2694009"/>
            <a:ext cx="1472143" cy="1472142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 Box 60">
            <a:extLst>
              <a:ext uri="{FF2B5EF4-FFF2-40B4-BE49-F238E27FC236}">
                <a16:creationId xmlns:a16="http://schemas.microsoft.com/office/drawing/2014/main" id="{CF5A8097-2307-4A45-8C46-5B2C87DD1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1233" y="3276191"/>
            <a:ext cx="1289720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ctr">
              <a:spcBef>
                <a:spcPts val="300"/>
              </a:spcBef>
              <a:buSzPct val="130000"/>
            </a:pPr>
            <a:r>
              <a:rPr lang="en-US" altLang="ko-KR" sz="2000" spc="-50" dirty="0" smtClean="0">
                <a:ln w="13500">
                  <a:solidFill>
                    <a:srgbClr val="4F81BD">
                      <a:shade val="2500"/>
                      <a:alpha val="0"/>
                    </a:srgbClr>
                  </a:solidFill>
                  <a:prstDash val="solid"/>
                </a:ln>
                <a:gradFill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5400000" scaled="0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---</a:t>
            </a:r>
            <a:endParaRPr lang="ko-KR" altLang="en-US" sz="2000" spc="-50" dirty="0">
              <a:ln w="13500">
                <a:solidFill>
                  <a:srgbClr val="4F81BD">
                    <a:shade val="2500"/>
                    <a:alpha val="0"/>
                  </a:srgbClr>
                </a:solidFill>
                <a:prstDash val="solid"/>
              </a:ln>
              <a:gradFill>
                <a:gsLst>
                  <a:gs pos="0">
                    <a:srgbClr val="0070C0"/>
                  </a:gs>
                  <a:gs pos="100000">
                    <a:srgbClr val="002060"/>
                  </a:gs>
                </a:gsLst>
                <a:lin ang="5400000" scaled="0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DAD79BB-C18C-4DB5-A749-1000BA7A8EB4}"/>
              </a:ext>
            </a:extLst>
          </p:cNvPr>
          <p:cNvSpPr txBox="1"/>
          <p:nvPr/>
        </p:nvSpPr>
        <p:spPr>
          <a:xfrm>
            <a:off x="523528" y="3520921"/>
            <a:ext cx="1575431" cy="5416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atinLnBrk="0">
              <a:lnSpc>
                <a:spcPct val="110000"/>
              </a:lnSpc>
              <a:spcBef>
                <a:spcPct val="0"/>
              </a:spcBef>
            </a:pPr>
            <a:r>
              <a:rPr lang="en-US" altLang="ko-KR" sz="1400" spc="-80" dirty="0" smtClean="0">
                <a:ln>
                  <a:solidFill>
                    <a:srgbClr val="5B9BD5">
                      <a:lumMod val="60000"/>
                      <a:lumOff val="4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---------</a:t>
            </a:r>
            <a:endParaRPr lang="ko-KR" altLang="en-US" sz="1400" spc="-80" dirty="0">
              <a:ln>
                <a:solidFill>
                  <a:srgbClr val="5B9BD5">
                    <a:lumMod val="60000"/>
                    <a:lumOff val="4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latinLnBrk="0">
              <a:lnSpc>
                <a:spcPct val="110000"/>
              </a:lnSpc>
              <a:spcBef>
                <a:spcPct val="0"/>
              </a:spcBef>
            </a:pPr>
            <a:r>
              <a:rPr lang="en-US" altLang="ko-KR" spc="-80" dirty="0" smtClean="0">
                <a:ln>
                  <a:solidFill>
                    <a:srgbClr val="5B9BD5">
                      <a:lumMod val="60000"/>
                      <a:lumOff val="4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-------------</a:t>
            </a:r>
            <a:endParaRPr lang="ko-KR" altLang="en-US" spc="-80" dirty="0">
              <a:ln>
                <a:solidFill>
                  <a:srgbClr val="5B9BD5">
                    <a:lumMod val="60000"/>
                    <a:lumOff val="4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749766F6-E997-431C-AA00-A7B88199D32A}"/>
              </a:ext>
            </a:extLst>
          </p:cNvPr>
          <p:cNvSpPr txBox="1"/>
          <p:nvPr/>
        </p:nvSpPr>
        <p:spPr>
          <a:xfrm>
            <a:off x="7983513" y="3548716"/>
            <a:ext cx="2181367" cy="5416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10000"/>
              </a:lnSpc>
              <a:spcBef>
                <a:spcPct val="0"/>
              </a:spcBef>
            </a:pPr>
            <a:r>
              <a:rPr lang="en-US" altLang="ko-KR" sz="1400" spc="-80" dirty="0" smtClean="0">
                <a:ln>
                  <a:solidFill>
                    <a:srgbClr val="5B9BD5">
                      <a:lumMod val="60000"/>
                      <a:lumOff val="4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------------</a:t>
            </a:r>
            <a:endParaRPr lang="en-US" altLang="ko-KR" sz="1400" spc="-80" dirty="0">
              <a:ln>
                <a:solidFill>
                  <a:srgbClr val="5B9BD5">
                    <a:lumMod val="60000"/>
                    <a:lumOff val="4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r">
              <a:lnSpc>
                <a:spcPct val="110000"/>
              </a:lnSpc>
              <a:spcBef>
                <a:spcPct val="0"/>
              </a:spcBef>
            </a:pPr>
            <a:r>
              <a:rPr lang="en-US" altLang="ko-KR" spc="-80" dirty="0" smtClean="0">
                <a:ln>
                  <a:solidFill>
                    <a:srgbClr val="5B9BD5">
                      <a:lumMod val="60000"/>
                      <a:lumOff val="4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------------------</a:t>
            </a:r>
            <a:endParaRPr lang="ko-KR" altLang="en-US" spc="-80" dirty="0">
              <a:ln>
                <a:solidFill>
                  <a:srgbClr val="5B9BD5">
                    <a:lumMod val="60000"/>
                    <a:lumOff val="4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9C25D179-AC27-4D29-A1D0-300F20363856}"/>
              </a:ext>
            </a:extLst>
          </p:cNvPr>
          <p:cNvCxnSpPr>
            <a:cxnSpLocks/>
          </p:cNvCxnSpPr>
          <p:nvPr/>
        </p:nvCxnSpPr>
        <p:spPr>
          <a:xfrm>
            <a:off x="1914486" y="4839504"/>
            <a:ext cx="0" cy="144699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3563F494-8CC1-4E9F-963B-EAC563E76E57}"/>
              </a:ext>
            </a:extLst>
          </p:cNvPr>
          <p:cNvSpPr txBox="1"/>
          <p:nvPr/>
        </p:nvSpPr>
        <p:spPr>
          <a:xfrm>
            <a:off x="373307" y="5672834"/>
            <a:ext cx="1631760" cy="3939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90488" indent="-90488">
              <a:lnSpc>
                <a:spcPct val="110000"/>
              </a:lnSpc>
              <a:spcAft>
                <a:spcPts val="300"/>
              </a:spcAft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altLang="ko-KR" sz="1050" spc="-10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------------</a:t>
            </a:r>
          </a:p>
          <a:p>
            <a:pPr marL="90488" indent="-90488">
              <a:lnSpc>
                <a:spcPct val="110000"/>
              </a:lnSpc>
              <a:spcAft>
                <a:spcPts val="300"/>
              </a:spcAft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altLang="ko-KR" sz="1050" spc="-10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--------------</a:t>
            </a:r>
            <a:endParaRPr lang="ko-KR" altLang="en-US" sz="1050" spc="-100" dirty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538E34DD-95E7-4FB0-9991-34F2E5FA5D8C}"/>
              </a:ext>
            </a:extLst>
          </p:cNvPr>
          <p:cNvSpPr txBox="1"/>
          <p:nvPr/>
        </p:nvSpPr>
        <p:spPr>
          <a:xfrm>
            <a:off x="2005067" y="5675230"/>
            <a:ext cx="1423933" cy="8263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90488" indent="-90488">
              <a:lnSpc>
                <a:spcPct val="110000"/>
              </a:lnSpc>
              <a:spcAft>
                <a:spcPts val="300"/>
              </a:spcAft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altLang="ko-KR" sz="1050" spc="-10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----------</a:t>
            </a:r>
            <a:endParaRPr lang="en-US" altLang="ko-KR" sz="1050" spc="-100" dirty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90488" indent="-90488">
              <a:lnSpc>
                <a:spcPct val="110000"/>
              </a:lnSpc>
              <a:spcAft>
                <a:spcPts val="300"/>
              </a:spcAft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altLang="ko-KR" sz="1050" spc="-10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-----------------</a:t>
            </a:r>
          </a:p>
          <a:p>
            <a:pPr marL="90488" indent="-90488">
              <a:lnSpc>
                <a:spcPct val="110000"/>
              </a:lnSpc>
              <a:spcAft>
                <a:spcPts val="300"/>
              </a:spcAft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altLang="ko-KR" sz="1050" spc="-10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-------------------</a:t>
            </a:r>
          </a:p>
          <a:p>
            <a:pPr marL="90488" indent="-90488">
              <a:lnSpc>
                <a:spcPct val="110000"/>
              </a:lnSpc>
              <a:spcAft>
                <a:spcPts val="300"/>
              </a:spcAft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altLang="ko-KR" sz="1050" spc="-10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-------------------</a:t>
            </a:r>
          </a:p>
        </p:txBody>
      </p:sp>
      <p:sp>
        <p:nvSpPr>
          <p:cNvPr id="159" name="Rectangle 398">
            <a:extLst>
              <a:ext uri="{FF2B5EF4-FFF2-40B4-BE49-F238E27FC236}">
                <a16:creationId xmlns:a16="http://schemas.microsoft.com/office/drawing/2014/main" id="{F367C15C-9136-4D0B-9F76-FAE7BF9E3B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765" y="5332641"/>
            <a:ext cx="1623822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76D1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0" lvl="1" indent="-91483" algn="ctr">
              <a:spcBef>
                <a:spcPts val="300"/>
              </a:spcBef>
              <a:buSzPct val="100000"/>
              <a:defRPr/>
            </a:pPr>
            <a:r>
              <a:rPr lang="en-US" altLang="ko-KR" sz="1200" spc="-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384D72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--------</a:t>
            </a:r>
            <a:endParaRPr lang="ko-KR" altLang="en-US" sz="1200" spc="-50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rgbClr val="384D72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60" name="Rectangle 398">
            <a:extLst>
              <a:ext uri="{FF2B5EF4-FFF2-40B4-BE49-F238E27FC236}">
                <a16:creationId xmlns:a16="http://schemas.microsoft.com/office/drawing/2014/main" id="{29C5ADDA-4395-4F9C-BCE3-B6468608D6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9011" y="5324128"/>
            <a:ext cx="1289786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76D1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0" lvl="1" indent="-91483" algn="ctr">
              <a:spcBef>
                <a:spcPts val="300"/>
              </a:spcBef>
              <a:buSzPct val="100000"/>
              <a:defRPr/>
            </a:pPr>
            <a:r>
              <a:rPr lang="en-US" altLang="ko-KR" sz="1200" spc="-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384D72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------</a:t>
            </a:r>
            <a:endParaRPr lang="ko-KR" altLang="en-US" sz="1200" spc="-50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rgbClr val="384D72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61" name="Rectangle 398">
            <a:extLst>
              <a:ext uri="{FF2B5EF4-FFF2-40B4-BE49-F238E27FC236}">
                <a16:creationId xmlns:a16="http://schemas.microsoft.com/office/drawing/2014/main" id="{8AD6C5FF-DD90-4CFE-9386-EBD0D674E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2718" y="5322507"/>
            <a:ext cx="1189056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76D1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0" lvl="1" indent="-91483" algn="ctr">
              <a:spcBef>
                <a:spcPts val="300"/>
              </a:spcBef>
              <a:buSzPct val="100000"/>
              <a:defRPr/>
            </a:pPr>
            <a:r>
              <a:rPr lang="en-US" altLang="ko-KR" sz="1200" spc="-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384D72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------</a:t>
            </a:r>
            <a:endParaRPr lang="ko-KR" altLang="en-US" sz="1200" spc="-50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rgbClr val="384D72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162" name="그래픽 161">
            <a:extLst>
              <a:ext uri="{FF2B5EF4-FFF2-40B4-BE49-F238E27FC236}">
                <a16:creationId xmlns:a16="http://schemas.microsoft.com/office/drawing/2014/main" id="{E870CA17-84CC-4D54-B31C-4BE6FDDBD1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18587" y="4835716"/>
            <a:ext cx="364620" cy="332914"/>
          </a:xfrm>
          <a:prstGeom prst="rect">
            <a:avLst/>
          </a:prstGeom>
        </p:spPr>
      </p:pic>
      <p:pic>
        <p:nvPicPr>
          <p:cNvPr id="163" name="그래픽 162">
            <a:extLst>
              <a:ext uri="{FF2B5EF4-FFF2-40B4-BE49-F238E27FC236}">
                <a16:creationId xmlns:a16="http://schemas.microsoft.com/office/drawing/2014/main" id="{76C9D779-3207-4C16-A3A9-8C107A9F4C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521369" y="4817193"/>
            <a:ext cx="380472" cy="324986"/>
          </a:xfrm>
          <a:prstGeom prst="rect">
            <a:avLst/>
          </a:prstGeom>
        </p:spPr>
      </p:pic>
      <p:pic>
        <p:nvPicPr>
          <p:cNvPr id="164" name="그래픽 163">
            <a:extLst>
              <a:ext uri="{FF2B5EF4-FFF2-40B4-BE49-F238E27FC236}">
                <a16:creationId xmlns:a16="http://schemas.microsoft.com/office/drawing/2014/main" id="{0C4E1A38-B603-40EC-8ADD-34A2D1045F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175856" y="4817193"/>
            <a:ext cx="380472" cy="356692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93CB3292-A278-434E-BF61-85F463F6D13E}"/>
              </a:ext>
            </a:extLst>
          </p:cNvPr>
          <p:cNvSpPr txBox="1"/>
          <p:nvPr/>
        </p:nvSpPr>
        <p:spPr>
          <a:xfrm>
            <a:off x="3667418" y="5673104"/>
            <a:ext cx="1497616" cy="8263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90488" indent="-90488">
              <a:lnSpc>
                <a:spcPct val="110000"/>
              </a:lnSpc>
              <a:spcAft>
                <a:spcPts val="300"/>
              </a:spcAft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altLang="ko-KR" sz="1050" spc="-10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----------------</a:t>
            </a:r>
          </a:p>
          <a:p>
            <a:pPr marL="90488" indent="-90488">
              <a:lnSpc>
                <a:spcPct val="110000"/>
              </a:lnSpc>
              <a:spcAft>
                <a:spcPts val="300"/>
              </a:spcAft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altLang="ko-KR" sz="1050" spc="-10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-------------</a:t>
            </a:r>
          </a:p>
          <a:p>
            <a:pPr marL="90488" indent="-90488">
              <a:lnSpc>
                <a:spcPct val="110000"/>
              </a:lnSpc>
              <a:spcAft>
                <a:spcPts val="300"/>
              </a:spcAft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altLang="ko-KR" sz="1050" spc="-10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-----------------</a:t>
            </a:r>
          </a:p>
          <a:p>
            <a:pPr marL="90488" indent="-90488">
              <a:lnSpc>
                <a:spcPct val="110000"/>
              </a:lnSpc>
              <a:spcAft>
                <a:spcPts val="300"/>
              </a:spcAft>
              <a:buClr>
                <a:schemeClr val="bg1">
                  <a:lumMod val="50000"/>
                </a:schemeClr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altLang="ko-KR" sz="1050" spc="-10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-----------</a:t>
            </a:r>
            <a:endParaRPr lang="ko-KR" altLang="en-US" sz="1050" spc="-100" dirty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E0F3926-1C2B-4D8A-BFD5-6114B843A5D2}"/>
              </a:ext>
            </a:extLst>
          </p:cNvPr>
          <p:cNvSpPr/>
          <p:nvPr/>
        </p:nvSpPr>
        <p:spPr>
          <a:xfrm>
            <a:off x="5983425" y="5266103"/>
            <a:ext cx="4440470" cy="171431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171450" indent="-171450" fontAlgn="base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rgbClr val="005596"/>
              </a:buClr>
              <a:buFont typeface="Arial" panose="020B0604020202020204" pitchFamily="34" charset="0"/>
              <a:buChar char="•"/>
              <a:tabLst>
                <a:tab pos="266700" algn="l"/>
              </a:tabLst>
              <a:defRPr/>
            </a:pPr>
            <a:r>
              <a:rPr lang="ko-KR" altLang="en-US" sz="1200" spc="-80" dirty="0" err="1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기타내용</a:t>
            </a:r>
            <a:r>
              <a:rPr lang="ko-KR" altLang="en-US" sz="1200" spc="-8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작성 </a:t>
            </a:r>
            <a:r>
              <a:rPr lang="en-US" altLang="ko-KR" sz="1200" spc="-8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-------------------------------</a:t>
            </a:r>
          </a:p>
          <a:p>
            <a:pPr marL="171450" indent="-171450" fontAlgn="base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rgbClr val="005596"/>
              </a:buClr>
              <a:buFont typeface="Arial" panose="020B0604020202020204" pitchFamily="34" charset="0"/>
              <a:buChar char="•"/>
              <a:tabLst>
                <a:tab pos="266700" algn="l"/>
              </a:tabLst>
              <a:defRPr/>
            </a:pPr>
            <a:r>
              <a:rPr lang="en-US" altLang="ko-KR" sz="1200" spc="-8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------------------------------------------------</a:t>
            </a:r>
          </a:p>
          <a:p>
            <a:pPr marL="171450" indent="-171450" fontAlgn="base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rgbClr val="005596"/>
              </a:buClr>
              <a:buFont typeface="Arial" panose="020B0604020202020204" pitchFamily="34" charset="0"/>
              <a:buChar char="•"/>
              <a:tabLst>
                <a:tab pos="266700" algn="l"/>
              </a:tabLst>
              <a:defRPr/>
            </a:pPr>
            <a:r>
              <a:rPr lang="en-US" altLang="ko-KR" sz="1200" spc="-8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-------------------------------------------</a:t>
            </a:r>
          </a:p>
          <a:p>
            <a:pPr marL="171450" indent="-171450" fontAlgn="base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rgbClr val="005596"/>
              </a:buClr>
              <a:buFont typeface="Arial" panose="020B0604020202020204" pitchFamily="34" charset="0"/>
              <a:buChar char="•"/>
              <a:tabLst>
                <a:tab pos="266700" algn="l"/>
              </a:tabLst>
              <a:defRPr/>
            </a:pPr>
            <a:r>
              <a:rPr lang="en-US" altLang="ko-KR" sz="1200" spc="-8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------------------------------------------------</a:t>
            </a:r>
          </a:p>
          <a:p>
            <a:pPr marL="171450" indent="-171450" fontAlgn="base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rgbClr val="005596"/>
              </a:buClr>
              <a:buFont typeface="Arial" panose="020B0604020202020204" pitchFamily="34" charset="0"/>
              <a:buChar char="•"/>
              <a:tabLst>
                <a:tab pos="266700" algn="l"/>
              </a:tabLst>
              <a:defRPr/>
            </a:pPr>
            <a:r>
              <a:rPr lang="en-US" altLang="ko-KR" sz="1200" spc="-8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---------------------------------------------------</a:t>
            </a:r>
          </a:p>
          <a:p>
            <a:pPr marL="171450" indent="-171450" fontAlgn="base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Clr>
                <a:srgbClr val="005596"/>
              </a:buClr>
              <a:buFont typeface="Arial" panose="020B0604020202020204" pitchFamily="34" charset="0"/>
              <a:buChar char="•"/>
              <a:tabLst>
                <a:tab pos="266700" algn="l"/>
              </a:tabLst>
              <a:defRPr/>
            </a:pPr>
            <a:r>
              <a:rPr lang="en-US" altLang="ko-KR" sz="1200" spc="-8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-----------------</a:t>
            </a:r>
            <a:endParaRPr lang="ko-KR" altLang="en-US" sz="1200" spc="-80" dirty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2C9EBD2A-9ED1-4E38-BD17-24836C7E483C}"/>
              </a:ext>
            </a:extLst>
          </p:cNvPr>
          <p:cNvGrpSpPr/>
          <p:nvPr/>
        </p:nvGrpSpPr>
        <p:grpSpPr>
          <a:xfrm>
            <a:off x="5949364" y="4860704"/>
            <a:ext cx="4367915" cy="307777"/>
            <a:chOff x="601368" y="4122954"/>
            <a:chExt cx="2325816" cy="307777"/>
          </a:xfrm>
        </p:grpSpPr>
        <p:sp>
          <p:nvSpPr>
            <p:cNvPr id="168" name="양쪽 모서리가 둥근 사각형 232">
              <a:extLst>
                <a:ext uri="{FF2B5EF4-FFF2-40B4-BE49-F238E27FC236}">
                  <a16:creationId xmlns:a16="http://schemas.microsoft.com/office/drawing/2014/main" id="{1C1249B4-E720-4B2C-9B81-81EFC1C5A1C5}"/>
                </a:ext>
              </a:extLst>
            </p:cNvPr>
            <p:cNvSpPr/>
            <p:nvPr/>
          </p:nvSpPr>
          <p:spPr>
            <a:xfrm>
              <a:off x="601368" y="4126471"/>
              <a:ext cx="2325816" cy="293129"/>
            </a:xfrm>
            <a:prstGeom prst="round2SameRect">
              <a:avLst>
                <a:gd name="adj1" fmla="val 34151"/>
                <a:gd name="adj2" fmla="val 0"/>
              </a:avLst>
            </a:prstGeom>
            <a:solidFill>
              <a:srgbClr val="1A75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ACBF938C-118A-4CFD-962D-DEA80E45D5D7}"/>
                </a:ext>
              </a:extLst>
            </p:cNvPr>
            <p:cNvSpPr txBox="1"/>
            <p:nvPr/>
          </p:nvSpPr>
          <p:spPr>
            <a:xfrm>
              <a:off x="1259900" y="4122954"/>
              <a:ext cx="1013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pc="-7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+mj-cs"/>
                </a:rPr>
                <a:t>핵심내용</a:t>
              </a:r>
              <a:r>
                <a:rPr lang="en-US" altLang="ko-KR" sz="1400" spc="-7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+mj-cs"/>
                </a:rPr>
                <a:t>=-----------</a:t>
              </a:r>
              <a:endParaRPr lang="ko-KR" altLang="en-US" sz="1400" spc="-7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endParaRPr>
            </a:p>
          </p:txBody>
        </p:sp>
      </p:grpSp>
      <p:cxnSp>
        <p:nvCxnSpPr>
          <p:cNvPr id="170" name="직선 연결선 169">
            <a:extLst>
              <a:ext uri="{FF2B5EF4-FFF2-40B4-BE49-F238E27FC236}">
                <a16:creationId xmlns:a16="http://schemas.microsoft.com/office/drawing/2014/main" id="{24F3E791-F7C3-4108-9C32-1A2554C39EBA}"/>
              </a:ext>
            </a:extLst>
          </p:cNvPr>
          <p:cNvCxnSpPr>
            <a:cxnSpLocks/>
          </p:cNvCxnSpPr>
          <p:nvPr/>
        </p:nvCxnSpPr>
        <p:spPr>
          <a:xfrm>
            <a:off x="3555757" y="4839504"/>
            <a:ext cx="0" cy="144699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B7C38151-0719-4A76-A77B-731EAC06D592}"/>
              </a:ext>
            </a:extLst>
          </p:cNvPr>
          <p:cNvSpPr/>
          <p:nvPr/>
        </p:nvSpPr>
        <p:spPr>
          <a:xfrm>
            <a:off x="-331" y="7299299"/>
            <a:ext cx="7502674" cy="9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제목 5">
            <a:extLst>
              <a:ext uri="{FF2B5EF4-FFF2-40B4-BE49-F238E27FC236}">
                <a16:creationId xmlns:a16="http://schemas.microsoft.com/office/drawing/2014/main" id="{6E73D0EB-0764-4C72-B1BD-94A8AAEB459A}"/>
              </a:ext>
            </a:extLst>
          </p:cNvPr>
          <p:cNvSpPr txBox="1">
            <a:spLocks/>
          </p:cNvSpPr>
          <p:nvPr/>
        </p:nvSpPr>
        <p:spPr>
          <a:xfrm>
            <a:off x="7324999" y="7261999"/>
            <a:ext cx="264897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1600" kern="1200" dirty="0">
                <a:gradFill>
                  <a:gsLst>
                    <a:gs pos="0">
                      <a:srgbClr val="414042"/>
                    </a:gs>
                    <a:gs pos="100000">
                      <a:srgbClr val="393939"/>
                    </a:gs>
                  </a:gsLst>
                  <a:lin ang="5400000" scaled="0"/>
                </a:gradFill>
                <a:latin typeface="Rix모던고딕 EB" pitchFamily="18" charset="-127"/>
                <a:ea typeface="Rix모던고딕 EB" pitchFamily="18" charset="-127"/>
                <a:cs typeface="+mj-cs"/>
              </a:defRPr>
            </a:lvl1pPr>
          </a:lstStyle>
          <a:p>
            <a:pPr algn="r"/>
            <a:r>
              <a:rPr lang="ko-KR" altLang="en-US" sz="1000" spc="-60" dirty="0" err="1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홈펫케어</a:t>
            </a:r>
            <a:r>
              <a:rPr lang="en-US" altLang="ko-KR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en-US" altLang="ko-KR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Home Pet Care) </a:t>
            </a:r>
            <a:r>
              <a:rPr lang="ko-KR" altLang="en-US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프로젝트</a:t>
            </a:r>
            <a:endParaRPr lang="ko-KR" altLang="en-US" sz="1000" spc="-60" dirty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bg1">
                  <a:lumMod val="6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5E1288BD-B172-4BF1-A940-4D5AA698C030}"/>
              </a:ext>
            </a:extLst>
          </p:cNvPr>
          <p:cNvSpPr/>
          <p:nvPr/>
        </p:nvSpPr>
        <p:spPr>
          <a:xfrm>
            <a:off x="10371107" y="7299299"/>
            <a:ext cx="320706" cy="9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0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0" y="0"/>
            <a:ext cx="10691813" cy="7559675"/>
            <a:chOff x="0" y="0"/>
            <a:chExt cx="10691813" cy="7559675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0691813" cy="7559674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</p:pic>
        <p:sp>
          <p:nvSpPr>
            <p:cNvPr id="16" name="직사각형 15"/>
            <p:cNvSpPr/>
            <p:nvPr/>
          </p:nvSpPr>
          <p:spPr>
            <a:xfrm>
              <a:off x="0" y="0"/>
              <a:ext cx="10691813" cy="7559675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770F2B4-516D-4A29-902A-3145728FBAB7}"/>
              </a:ext>
            </a:extLst>
          </p:cNvPr>
          <p:cNvSpPr txBox="1"/>
          <p:nvPr/>
        </p:nvSpPr>
        <p:spPr>
          <a:xfrm>
            <a:off x="6839985" y="3270387"/>
            <a:ext cx="275962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Aft>
                <a:spcPts val="600"/>
              </a:spcAft>
              <a:buClr>
                <a:prstClr val="white">
                  <a:lumMod val="50000"/>
                </a:prstClr>
              </a:buClr>
              <a:defRPr/>
            </a:pPr>
            <a:r>
              <a:rPr lang="ko-KR" altLang="en-US" sz="3600" spc="-50" dirty="0" smtClean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마치며</a:t>
            </a:r>
            <a:endParaRPr lang="ko-KR" altLang="en-US" sz="3600" spc="-5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442FC3-87A5-4E61-A613-2F36D6D08B99}"/>
              </a:ext>
            </a:extLst>
          </p:cNvPr>
          <p:cNvSpPr txBox="1"/>
          <p:nvPr/>
        </p:nvSpPr>
        <p:spPr>
          <a:xfrm>
            <a:off x="7967656" y="2146514"/>
            <a:ext cx="70404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Aft>
                <a:spcPts val="600"/>
              </a:spcAft>
              <a:buClr>
                <a:prstClr val="white">
                  <a:lumMod val="50000"/>
                </a:prstClr>
              </a:buClr>
              <a:defRPr/>
            </a:pPr>
            <a:r>
              <a:rPr lang="en-US" altLang="ko-KR" sz="120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rgbClr val="1F4E79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Chapter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A0F544-5BBE-4449-A79C-BC7A3EDA07C3}"/>
              </a:ext>
            </a:extLst>
          </p:cNvPr>
          <p:cNvSpPr txBox="1"/>
          <p:nvPr/>
        </p:nvSpPr>
        <p:spPr>
          <a:xfrm>
            <a:off x="8682000" y="1889153"/>
            <a:ext cx="1107676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  <a:buClr>
                <a:prstClr val="white">
                  <a:lumMod val="50000"/>
                </a:prstClr>
              </a:buClr>
              <a:defRPr/>
            </a:pPr>
            <a:r>
              <a:rPr lang="en-US" altLang="ko-KR" sz="960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rgbClr val="1F4E79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rPr>
              <a:t>Ⅴ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BE1A050-D09B-4C98-97A5-0E85B9D1987B}"/>
              </a:ext>
            </a:extLst>
          </p:cNvPr>
          <p:cNvSpPr/>
          <p:nvPr/>
        </p:nvSpPr>
        <p:spPr>
          <a:xfrm>
            <a:off x="6524140" y="1093315"/>
            <a:ext cx="3391318" cy="1101246"/>
          </a:xfrm>
          <a:custGeom>
            <a:avLst/>
            <a:gdLst>
              <a:gd name="connsiteX0" fmla="*/ 0 w 3391318"/>
              <a:gd name="connsiteY0" fmla="*/ 0 h 1946244"/>
              <a:gd name="connsiteX1" fmla="*/ 3391318 w 3391318"/>
              <a:gd name="connsiteY1" fmla="*/ 0 h 1946244"/>
              <a:gd name="connsiteX2" fmla="*/ 3391318 w 3391318"/>
              <a:gd name="connsiteY2" fmla="*/ 1946244 h 1946244"/>
              <a:gd name="connsiteX3" fmla="*/ 0 w 3391318"/>
              <a:gd name="connsiteY3" fmla="*/ 1946244 h 1946244"/>
              <a:gd name="connsiteX4" fmla="*/ 0 w 3391318"/>
              <a:gd name="connsiteY4" fmla="*/ 0 h 1946244"/>
              <a:gd name="connsiteX0" fmla="*/ 0 w 3391318"/>
              <a:gd name="connsiteY0" fmla="*/ 1946244 h 2037684"/>
              <a:gd name="connsiteX1" fmla="*/ 0 w 3391318"/>
              <a:gd name="connsiteY1" fmla="*/ 0 h 2037684"/>
              <a:gd name="connsiteX2" fmla="*/ 3391318 w 3391318"/>
              <a:gd name="connsiteY2" fmla="*/ 0 h 2037684"/>
              <a:gd name="connsiteX3" fmla="*/ 3391318 w 3391318"/>
              <a:gd name="connsiteY3" fmla="*/ 1946244 h 2037684"/>
              <a:gd name="connsiteX4" fmla="*/ 91440 w 3391318"/>
              <a:gd name="connsiteY4" fmla="*/ 2037684 h 2037684"/>
              <a:gd name="connsiteX0" fmla="*/ 0 w 3391318"/>
              <a:gd name="connsiteY0" fmla="*/ 1946244 h 1946244"/>
              <a:gd name="connsiteX1" fmla="*/ 0 w 3391318"/>
              <a:gd name="connsiteY1" fmla="*/ 0 h 1946244"/>
              <a:gd name="connsiteX2" fmla="*/ 3391318 w 3391318"/>
              <a:gd name="connsiteY2" fmla="*/ 0 h 1946244"/>
              <a:gd name="connsiteX3" fmla="*/ 3391318 w 3391318"/>
              <a:gd name="connsiteY3" fmla="*/ 1946244 h 1946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1318" h="1946244">
                <a:moveTo>
                  <a:pt x="0" y="1946244"/>
                </a:moveTo>
                <a:lnTo>
                  <a:pt x="0" y="0"/>
                </a:lnTo>
                <a:lnTo>
                  <a:pt x="3391318" y="0"/>
                </a:lnTo>
                <a:lnTo>
                  <a:pt x="3391318" y="1946244"/>
                </a:lnTo>
              </a:path>
            </a:pathLst>
          </a:custGeom>
          <a:noFill/>
          <a:ln w="19050">
            <a:solidFill>
              <a:srgbClr val="00B9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19">
            <a:extLst>
              <a:ext uri="{FF2B5EF4-FFF2-40B4-BE49-F238E27FC236}">
                <a16:creationId xmlns:a16="http://schemas.microsoft.com/office/drawing/2014/main" id="{EBE55E91-7B93-4C7A-81D9-CD7FB195A6D8}"/>
              </a:ext>
            </a:extLst>
          </p:cNvPr>
          <p:cNvSpPr/>
          <p:nvPr/>
        </p:nvSpPr>
        <p:spPr>
          <a:xfrm flipV="1">
            <a:off x="6524140" y="3836830"/>
            <a:ext cx="3391318" cy="3003708"/>
          </a:xfrm>
          <a:custGeom>
            <a:avLst/>
            <a:gdLst>
              <a:gd name="connsiteX0" fmla="*/ 0 w 3391318"/>
              <a:gd name="connsiteY0" fmla="*/ 0 h 1946244"/>
              <a:gd name="connsiteX1" fmla="*/ 3391318 w 3391318"/>
              <a:gd name="connsiteY1" fmla="*/ 0 h 1946244"/>
              <a:gd name="connsiteX2" fmla="*/ 3391318 w 3391318"/>
              <a:gd name="connsiteY2" fmla="*/ 1946244 h 1946244"/>
              <a:gd name="connsiteX3" fmla="*/ 0 w 3391318"/>
              <a:gd name="connsiteY3" fmla="*/ 1946244 h 1946244"/>
              <a:gd name="connsiteX4" fmla="*/ 0 w 3391318"/>
              <a:gd name="connsiteY4" fmla="*/ 0 h 1946244"/>
              <a:gd name="connsiteX0" fmla="*/ 0 w 3391318"/>
              <a:gd name="connsiteY0" fmla="*/ 1946244 h 2037684"/>
              <a:gd name="connsiteX1" fmla="*/ 0 w 3391318"/>
              <a:gd name="connsiteY1" fmla="*/ 0 h 2037684"/>
              <a:gd name="connsiteX2" fmla="*/ 3391318 w 3391318"/>
              <a:gd name="connsiteY2" fmla="*/ 0 h 2037684"/>
              <a:gd name="connsiteX3" fmla="*/ 3391318 w 3391318"/>
              <a:gd name="connsiteY3" fmla="*/ 1946244 h 2037684"/>
              <a:gd name="connsiteX4" fmla="*/ 91440 w 3391318"/>
              <a:gd name="connsiteY4" fmla="*/ 2037684 h 2037684"/>
              <a:gd name="connsiteX0" fmla="*/ 0 w 3391318"/>
              <a:gd name="connsiteY0" fmla="*/ 1946244 h 1946244"/>
              <a:gd name="connsiteX1" fmla="*/ 0 w 3391318"/>
              <a:gd name="connsiteY1" fmla="*/ 0 h 1946244"/>
              <a:gd name="connsiteX2" fmla="*/ 3391318 w 3391318"/>
              <a:gd name="connsiteY2" fmla="*/ 0 h 1946244"/>
              <a:gd name="connsiteX3" fmla="*/ 3391318 w 3391318"/>
              <a:gd name="connsiteY3" fmla="*/ 1946244 h 1946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1318" h="1946244">
                <a:moveTo>
                  <a:pt x="0" y="1946244"/>
                </a:moveTo>
                <a:lnTo>
                  <a:pt x="0" y="0"/>
                </a:lnTo>
                <a:lnTo>
                  <a:pt x="3391318" y="0"/>
                </a:lnTo>
                <a:lnTo>
                  <a:pt x="3391318" y="1946244"/>
                </a:lnTo>
              </a:path>
            </a:pathLst>
          </a:custGeom>
          <a:noFill/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5">
            <a:extLst>
              <a:ext uri="{FF2B5EF4-FFF2-40B4-BE49-F238E27FC236}">
                <a16:creationId xmlns:a16="http://schemas.microsoft.com/office/drawing/2014/main" id="{AF396BAC-B375-4E56-A787-A5B4A6B4A66D}"/>
              </a:ext>
            </a:extLst>
          </p:cNvPr>
          <p:cNvSpPr txBox="1">
            <a:spLocks/>
          </p:cNvSpPr>
          <p:nvPr/>
        </p:nvSpPr>
        <p:spPr>
          <a:xfrm>
            <a:off x="6867779" y="6170039"/>
            <a:ext cx="2951163" cy="43088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1600" kern="1200" dirty="0">
                <a:gradFill>
                  <a:gsLst>
                    <a:gs pos="0">
                      <a:srgbClr val="414042"/>
                    </a:gs>
                    <a:gs pos="100000">
                      <a:srgbClr val="393939"/>
                    </a:gs>
                  </a:gsLst>
                  <a:lin ang="5400000" scaled="0"/>
                </a:gradFill>
                <a:latin typeface="Rix모던고딕 EB" pitchFamily="18" charset="-127"/>
                <a:ea typeface="Rix모던고딕 EB" pitchFamily="18" charset="-127"/>
                <a:cs typeface="+mj-cs"/>
              </a:defRPr>
            </a:lvl1pPr>
          </a:lstStyle>
          <a:p>
            <a:pPr algn="r"/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홈펫케어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(Home Pet Care)</a:t>
            </a:r>
          </a:p>
          <a:p>
            <a:pPr algn="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769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그림 84" descr="남자이(가) 표시된 사진&#10;&#10;자동 생성된 설명">
            <a:extLst>
              <a:ext uri="{FF2B5EF4-FFF2-40B4-BE49-F238E27FC236}">
                <a16:creationId xmlns:a16="http://schemas.microsoft.com/office/drawing/2014/main" id="{E9553876-22DF-489B-AA0C-114E1F822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42"/>
            <a:ext cx="10691813" cy="7557041"/>
          </a:xfrm>
          <a:prstGeom prst="rect">
            <a:avLst/>
          </a:prstGeom>
        </p:spPr>
      </p:pic>
      <p:sp>
        <p:nvSpPr>
          <p:cNvPr id="86" name="직사각형 85">
            <a:extLst>
              <a:ext uri="{FF2B5EF4-FFF2-40B4-BE49-F238E27FC236}">
                <a16:creationId xmlns:a16="http://schemas.microsoft.com/office/drawing/2014/main" id="{9DC2C190-A79A-41DF-90C8-FC43E7F8B8FF}"/>
              </a:ext>
            </a:extLst>
          </p:cNvPr>
          <p:cNvSpPr/>
          <p:nvPr/>
        </p:nvSpPr>
        <p:spPr>
          <a:xfrm>
            <a:off x="792" y="616810"/>
            <a:ext cx="10691815" cy="6933340"/>
          </a:xfrm>
          <a:prstGeom prst="rect">
            <a:avLst/>
          </a:prstGeom>
          <a:gradFill flip="none" rotWithShape="1">
            <a:gsLst>
              <a:gs pos="40000">
                <a:srgbClr val="FAFAFA">
                  <a:alpha val="85000"/>
                </a:srgbClr>
              </a:gs>
              <a:gs pos="0">
                <a:schemeClr val="bg1">
                  <a:alpha val="90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2179936-1299-4E17-BBDE-8F8ECAD66A45}"/>
              </a:ext>
            </a:extLst>
          </p:cNvPr>
          <p:cNvGrpSpPr/>
          <p:nvPr/>
        </p:nvGrpSpPr>
        <p:grpSpPr>
          <a:xfrm>
            <a:off x="525059" y="96715"/>
            <a:ext cx="8846180" cy="533850"/>
            <a:chOff x="525059" y="96715"/>
            <a:chExt cx="8846180" cy="533850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7C16A247-54E4-4DDA-BE5E-375726186DD3}"/>
                </a:ext>
              </a:extLst>
            </p:cNvPr>
            <p:cNvGrpSpPr/>
            <p:nvPr/>
          </p:nvGrpSpPr>
          <p:grpSpPr>
            <a:xfrm>
              <a:off x="2290808" y="271632"/>
              <a:ext cx="7080431" cy="142608"/>
              <a:chOff x="2290808" y="108000"/>
              <a:chExt cx="7080431" cy="516689"/>
            </a:xfrm>
          </p:grpSpPr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1AF10F0A-83DB-426F-BC4D-B40CF36B0C94}"/>
                  </a:ext>
                </a:extLst>
              </p:cNvPr>
              <p:cNvCxnSpPr/>
              <p:nvPr/>
            </p:nvCxnSpPr>
            <p:spPr>
              <a:xfrm>
                <a:off x="2290808" y="108000"/>
                <a:ext cx="0" cy="516689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E35F034D-A078-4FE1-899D-CEE2B2C0E364}"/>
                  </a:ext>
                </a:extLst>
              </p:cNvPr>
              <p:cNvCxnSpPr/>
              <p:nvPr/>
            </p:nvCxnSpPr>
            <p:spPr>
              <a:xfrm>
                <a:off x="4060916" y="108000"/>
                <a:ext cx="0" cy="516689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8025940C-C243-4E94-B451-CCF67D9A93D8}"/>
                  </a:ext>
                </a:extLst>
              </p:cNvPr>
              <p:cNvCxnSpPr/>
              <p:nvPr/>
            </p:nvCxnSpPr>
            <p:spPr>
              <a:xfrm>
                <a:off x="5831024" y="108000"/>
                <a:ext cx="0" cy="516689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56768430-46AD-4443-99A1-2FFA8F8A4EBD}"/>
                  </a:ext>
                </a:extLst>
              </p:cNvPr>
              <p:cNvCxnSpPr/>
              <p:nvPr/>
            </p:nvCxnSpPr>
            <p:spPr>
              <a:xfrm>
                <a:off x="7601132" y="108000"/>
                <a:ext cx="0" cy="516689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60087C4A-F5A2-4E0B-B9A5-EA12D50C00F6}"/>
                  </a:ext>
                </a:extLst>
              </p:cNvPr>
              <p:cNvCxnSpPr/>
              <p:nvPr/>
            </p:nvCxnSpPr>
            <p:spPr>
              <a:xfrm>
                <a:off x="9371239" y="108000"/>
                <a:ext cx="0" cy="516689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FC2381A0-0957-4C07-BB5D-37CA7A4A2102}"/>
                </a:ext>
              </a:extLst>
            </p:cNvPr>
            <p:cNvGrpSpPr/>
            <p:nvPr/>
          </p:nvGrpSpPr>
          <p:grpSpPr>
            <a:xfrm>
              <a:off x="848921" y="96715"/>
              <a:ext cx="1113666" cy="492443"/>
              <a:chOff x="486535" y="143434"/>
              <a:chExt cx="1113666" cy="492443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9701887-6F5C-4B97-9690-0136D614563B}"/>
                  </a:ext>
                </a:extLst>
              </p:cNvPr>
              <p:cNvSpPr txBox="1"/>
              <p:nvPr/>
            </p:nvSpPr>
            <p:spPr>
              <a:xfrm>
                <a:off x="781091" y="373140"/>
                <a:ext cx="81911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ko-KR" altLang="en-US" sz="1200" spc="-5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프로젝트 개요</a:t>
                </a:r>
                <a:endParaRPr lang="ko-KR" altLang="en-US" sz="1200" spc="-5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22908CD-530F-4188-B5B5-0ABA9D46C556}"/>
                  </a:ext>
                </a:extLst>
              </p:cNvPr>
              <p:cNvSpPr txBox="1"/>
              <p:nvPr/>
            </p:nvSpPr>
            <p:spPr>
              <a:xfrm>
                <a:off x="486535" y="143434"/>
                <a:ext cx="33482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en-US" altLang="ko-KR" sz="320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바탕체 Bold" panose="00000800000000000000" pitchFamily="2" charset="-127"/>
                    <a:ea typeface="KoPub바탕체 Bold" panose="00000800000000000000" pitchFamily="2" charset="-127"/>
                  </a:rPr>
                  <a:t>Ⅰ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E34DC74-5EBA-47EE-B550-52A526DD21F7}"/>
                  </a:ext>
                </a:extLst>
              </p:cNvPr>
              <p:cNvSpPr txBox="1"/>
              <p:nvPr/>
            </p:nvSpPr>
            <p:spPr>
              <a:xfrm>
                <a:off x="788023" y="263050"/>
                <a:ext cx="701537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en-US" altLang="ko-KR" sz="70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Chapter</a:t>
                </a: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3EF8C812-E92C-432C-A9C3-E529D681EE33}"/>
                </a:ext>
              </a:extLst>
            </p:cNvPr>
            <p:cNvGrpSpPr/>
            <p:nvPr/>
          </p:nvGrpSpPr>
          <p:grpSpPr>
            <a:xfrm>
              <a:off x="2592359" y="96715"/>
              <a:ext cx="1167006" cy="492443"/>
              <a:chOff x="2688715" y="143434"/>
              <a:chExt cx="1167006" cy="492443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4A218DA-2518-4978-ABDA-FE08B151E1B8}"/>
                  </a:ext>
                </a:extLst>
              </p:cNvPr>
              <p:cNvSpPr txBox="1"/>
              <p:nvPr/>
            </p:nvSpPr>
            <p:spPr>
              <a:xfrm>
                <a:off x="3036611" y="373140"/>
                <a:ext cx="81911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ko-KR" altLang="en-US" sz="1200" spc="-50" dirty="0" smtClean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팀원 </a:t>
                </a:r>
                <a:r>
                  <a:rPr lang="ko-KR" altLang="en-US" sz="1200" spc="-50" dirty="0" smtClean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소개</a:t>
                </a:r>
                <a:endParaRPr lang="ko-KR" altLang="en-US" sz="1200" spc="-5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501FE6D-C18E-451F-B70D-24E0E0D0D1FF}"/>
                  </a:ext>
                </a:extLst>
              </p:cNvPr>
              <p:cNvSpPr txBox="1"/>
              <p:nvPr/>
            </p:nvSpPr>
            <p:spPr>
              <a:xfrm>
                <a:off x="2688715" y="143434"/>
                <a:ext cx="33482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en-US" altLang="ko-KR" sz="320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바탕체 Bold" panose="00000800000000000000" pitchFamily="2" charset="-127"/>
                    <a:ea typeface="KoPub바탕체 Bold" panose="00000800000000000000" pitchFamily="2" charset="-127"/>
                  </a:rPr>
                  <a:t>Ⅱ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0A4818C-7353-4C32-826F-27D0AAA5E3D6}"/>
                  </a:ext>
                </a:extLst>
              </p:cNvPr>
              <p:cNvSpPr txBox="1"/>
              <p:nvPr/>
            </p:nvSpPr>
            <p:spPr>
              <a:xfrm>
                <a:off x="3043543" y="263050"/>
                <a:ext cx="701537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en-US" altLang="ko-KR" sz="70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Chapter</a:t>
                </a: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2610ADCC-3BDB-4BD1-BC4F-2E237DD27DD6}"/>
                </a:ext>
              </a:extLst>
            </p:cNvPr>
            <p:cNvGrpSpPr/>
            <p:nvPr/>
          </p:nvGrpSpPr>
          <p:grpSpPr>
            <a:xfrm>
              <a:off x="4417788" y="96715"/>
              <a:ext cx="1314574" cy="492443"/>
              <a:chOff x="2688715" y="143434"/>
              <a:chExt cx="1314574" cy="492443"/>
            </a:xfrm>
          </p:grpSpPr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723A662-145B-47AE-9D2E-2443E04015EB}"/>
                  </a:ext>
                </a:extLst>
              </p:cNvPr>
              <p:cNvSpPr txBox="1"/>
              <p:nvPr/>
            </p:nvSpPr>
            <p:spPr>
              <a:xfrm>
                <a:off x="3036610" y="373140"/>
                <a:ext cx="966679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ko-KR" altLang="en-US" sz="1200" spc="-50" dirty="0" smtClean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개발환경</a:t>
                </a:r>
                <a:r>
                  <a:rPr lang="en-US" altLang="ko-KR" sz="1200" spc="-50" dirty="0" smtClean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/</a:t>
                </a:r>
                <a:r>
                  <a:rPr lang="ko-KR" altLang="en-US" sz="1200" spc="-50" dirty="0" smtClean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과정</a:t>
                </a:r>
                <a:endParaRPr lang="ko-KR" altLang="en-US" sz="1200" spc="-5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DA3B765-0A8A-4510-BDF0-7A9F1CCEF73F}"/>
                  </a:ext>
                </a:extLst>
              </p:cNvPr>
              <p:cNvSpPr txBox="1"/>
              <p:nvPr/>
            </p:nvSpPr>
            <p:spPr>
              <a:xfrm>
                <a:off x="2688715" y="143434"/>
                <a:ext cx="33482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en-US" altLang="ko-KR" sz="320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바탕체 Bold" panose="00000800000000000000" pitchFamily="2" charset="-127"/>
                    <a:ea typeface="KoPub바탕체 Bold" panose="00000800000000000000" pitchFamily="2" charset="-127"/>
                  </a:rPr>
                  <a:t>Ⅲ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A6A750E-8A6F-46C4-9DF2-D7289422894B}"/>
                  </a:ext>
                </a:extLst>
              </p:cNvPr>
              <p:cNvSpPr txBox="1"/>
              <p:nvPr/>
            </p:nvSpPr>
            <p:spPr>
              <a:xfrm>
                <a:off x="3043543" y="263050"/>
                <a:ext cx="701537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en-US" altLang="ko-KR" sz="70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Chapter</a:t>
                </a: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06020B3C-53C2-4F8C-A70D-8DE5D259D427}"/>
                </a:ext>
              </a:extLst>
            </p:cNvPr>
            <p:cNvGrpSpPr/>
            <p:nvPr/>
          </p:nvGrpSpPr>
          <p:grpSpPr>
            <a:xfrm>
              <a:off x="6187896" y="96715"/>
              <a:ext cx="1056365" cy="492443"/>
              <a:chOff x="2688715" y="143434"/>
              <a:chExt cx="1056365" cy="492443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8FDF985-30C2-4C75-BEC1-CFBC94AC5499}"/>
                  </a:ext>
                </a:extLst>
              </p:cNvPr>
              <p:cNvSpPr txBox="1"/>
              <p:nvPr/>
            </p:nvSpPr>
            <p:spPr>
              <a:xfrm>
                <a:off x="3036611" y="373140"/>
                <a:ext cx="629616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ko-KR" altLang="en-US" sz="1200" spc="-50" dirty="0" smtClean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동물 진단</a:t>
                </a:r>
                <a:endParaRPr lang="ko-KR" altLang="en-US" sz="1200" spc="-5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F90D129-2B2A-424B-8102-2D8698A7A8C3}"/>
                  </a:ext>
                </a:extLst>
              </p:cNvPr>
              <p:cNvSpPr txBox="1"/>
              <p:nvPr/>
            </p:nvSpPr>
            <p:spPr>
              <a:xfrm>
                <a:off x="2688715" y="143434"/>
                <a:ext cx="33482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en-US" altLang="ko-KR" sz="320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바탕체 Bold" panose="00000800000000000000" pitchFamily="2" charset="-127"/>
                    <a:ea typeface="KoPub바탕체 Bold" panose="00000800000000000000" pitchFamily="2" charset="-127"/>
                  </a:rPr>
                  <a:t>Ⅳ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8A857E8-2F26-4BD1-A597-5468069D76EA}"/>
                  </a:ext>
                </a:extLst>
              </p:cNvPr>
              <p:cNvSpPr txBox="1"/>
              <p:nvPr/>
            </p:nvSpPr>
            <p:spPr>
              <a:xfrm>
                <a:off x="3043543" y="263050"/>
                <a:ext cx="701537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en-US" altLang="ko-KR" sz="70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Chapter</a:t>
                </a: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D1EEFCBB-77D1-415C-ACDF-402B1A1B820A}"/>
                </a:ext>
              </a:extLst>
            </p:cNvPr>
            <p:cNvGrpSpPr/>
            <p:nvPr/>
          </p:nvGrpSpPr>
          <p:grpSpPr>
            <a:xfrm>
              <a:off x="7958003" y="96715"/>
              <a:ext cx="1056365" cy="492443"/>
              <a:chOff x="2688715" y="143434"/>
              <a:chExt cx="1056365" cy="492443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EB8DD79-3A2E-4306-BE4F-6B970A3E2F15}"/>
                  </a:ext>
                </a:extLst>
              </p:cNvPr>
              <p:cNvSpPr txBox="1"/>
              <p:nvPr/>
            </p:nvSpPr>
            <p:spPr>
              <a:xfrm>
                <a:off x="3036611" y="373140"/>
                <a:ext cx="629616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ko-KR" altLang="en-US" sz="1200" spc="-50" dirty="0" smtClean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rgbClr val="1F4E79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마치며</a:t>
                </a:r>
                <a:endParaRPr lang="ko-KR" altLang="en-US" sz="1200" spc="-5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rgbClr val="1F4E79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C0F20D8-F8E5-4F95-917A-0AD193023393}"/>
                  </a:ext>
                </a:extLst>
              </p:cNvPr>
              <p:cNvSpPr txBox="1"/>
              <p:nvPr/>
            </p:nvSpPr>
            <p:spPr>
              <a:xfrm>
                <a:off x="2688715" y="143434"/>
                <a:ext cx="33482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en-US" altLang="ko-KR" sz="320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rgbClr val="1F4E79"/>
                    </a:solidFill>
                    <a:latin typeface="KoPub바탕체 Bold" panose="00000800000000000000" pitchFamily="2" charset="-127"/>
                    <a:ea typeface="KoPub바탕체 Bold" panose="00000800000000000000" pitchFamily="2" charset="-127"/>
                  </a:rPr>
                  <a:t>Ⅴ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75BA9CD-3EE7-4BC2-BDAD-AA636DAF6275}"/>
                  </a:ext>
                </a:extLst>
              </p:cNvPr>
              <p:cNvSpPr txBox="1"/>
              <p:nvPr/>
            </p:nvSpPr>
            <p:spPr>
              <a:xfrm>
                <a:off x="3043543" y="263050"/>
                <a:ext cx="701537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en-US" altLang="ko-KR" sz="70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Chapter</a:t>
                </a:r>
              </a:p>
            </p:txBody>
          </p:sp>
        </p:grp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6EA76DA-BFBD-469F-8831-44431FA9298E}"/>
                </a:ext>
              </a:extLst>
            </p:cNvPr>
            <p:cNvSpPr/>
            <p:nvPr/>
          </p:nvSpPr>
          <p:spPr>
            <a:xfrm>
              <a:off x="7605490" y="584846"/>
              <a:ext cx="1765749" cy="45719"/>
            </a:xfrm>
            <a:prstGeom prst="rect">
              <a:avLst/>
            </a:prstGeom>
            <a:solidFill>
              <a:srgbClr val="007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87C883FE-1967-42AC-AFCD-1476EB940352}"/>
                </a:ext>
              </a:extLst>
            </p:cNvPr>
            <p:cNvCxnSpPr/>
            <p:nvPr/>
          </p:nvCxnSpPr>
          <p:spPr>
            <a:xfrm>
              <a:off x="525059" y="271632"/>
              <a:ext cx="0" cy="14260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E60186A-64A5-4C5D-9F92-7C23704C2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C7941-9C8B-490F-A5B6-E0FD109C18BA}" type="slidenum">
              <a:rPr lang="en-US" altLang="ko-KR" smtClean="0"/>
              <a:pPr/>
              <a:t>17</a:t>
            </a:fld>
            <a:endParaRPr 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29275C-E722-41DF-BDDB-DB0A3663503A}"/>
              </a:ext>
            </a:extLst>
          </p:cNvPr>
          <p:cNvSpPr txBox="1"/>
          <p:nvPr/>
        </p:nvSpPr>
        <p:spPr>
          <a:xfrm>
            <a:off x="540540" y="5491427"/>
            <a:ext cx="2135624" cy="13234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90488" indent="-90488">
              <a:lnSpc>
                <a:spcPct val="120000"/>
              </a:lnSpc>
              <a:spcAft>
                <a:spcPts val="600"/>
              </a:spcAft>
              <a:buClr>
                <a:prstClr val="white">
                  <a:lumMod val="50000"/>
                </a:prstClr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1100" spc="-80" dirty="0" smtClean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-------------</a:t>
            </a:r>
          </a:p>
          <a:p>
            <a:pPr marL="90488" indent="-90488">
              <a:lnSpc>
                <a:spcPct val="120000"/>
              </a:lnSpc>
              <a:spcAft>
                <a:spcPts val="600"/>
              </a:spcAft>
              <a:buClr>
                <a:prstClr val="white">
                  <a:lumMod val="50000"/>
                </a:prstClr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1100" spc="-80" dirty="0" smtClean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-----------------</a:t>
            </a:r>
          </a:p>
          <a:p>
            <a:pPr marL="90488" indent="-90488">
              <a:lnSpc>
                <a:spcPct val="120000"/>
              </a:lnSpc>
              <a:spcAft>
                <a:spcPts val="600"/>
              </a:spcAft>
              <a:buClr>
                <a:prstClr val="white">
                  <a:lumMod val="50000"/>
                </a:prstClr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1100" spc="-80" dirty="0" smtClean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-----------</a:t>
            </a:r>
          </a:p>
          <a:p>
            <a:pPr marL="90488" indent="-90488">
              <a:lnSpc>
                <a:spcPct val="120000"/>
              </a:lnSpc>
              <a:spcAft>
                <a:spcPts val="600"/>
              </a:spcAft>
              <a:buClr>
                <a:prstClr val="white">
                  <a:lumMod val="50000"/>
                </a:prstClr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1100" spc="-80" dirty="0" smtClean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-------------------------</a:t>
            </a:r>
          </a:p>
          <a:p>
            <a:pPr marL="90488" indent="-90488">
              <a:lnSpc>
                <a:spcPct val="120000"/>
              </a:lnSpc>
              <a:spcAft>
                <a:spcPts val="600"/>
              </a:spcAft>
              <a:buClr>
                <a:prstClr val="white">
                  <a:lumMod val="50000"/>
                </a:prstClr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1100" spc="-80" dirty="0" smtClean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------------------------</a:t>
            </a:r>
            <a:endParaRPr lang="ko-KR" altLang="en-US" sz="1100" spc="-80" dirty="0">
              <a:ln>
                <a:solidFill>
                  <a:srgbClr val="3F4057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87ADFDF-A44C-4BF5-B29C-2974AFDC164E}"/>
              </a:ext>
            </a:extLst>
          </p:cNvPr>
          <p:cNvSpPr txBox="1"/>
          <p:nvPr/>
        </p:nvSpPr>
        <p:spPr>
          <a:xfrm>
            <a:off x="2905099" y="5491427"/>
            <a:ext cx="2202158" cy="13234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90488" indent="-90488">
              <a:lnSpc>
                <a:spcPct val="120000"/>
              </a:lnSpc>
              <a:spcAft>
                <a:spcPts val="600"/>
              </a:spcAft>
              <a:buClr>
                <a:prstClr val="white">
                  <a:lumMod val="50000"/>
                </a:prstClr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1100" spc="-80" dirty="0" smtClean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-----------</a:t>
            </a:r>
          </a:p>
          <a:p>
            <a:pPr marL="90488" indent="-90488">
              <a:lnSpc>
                <a:spcPct val="120000"/>
              </a:lnSpc>
              <a:spcAft>
                <a:spcPts val="600"/>
              </a:spcAft>
              <a:buClr>
                <a:prstClr val="white">
                  <a:lumMod val="50000"/>
                </a:prstClr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1100" spc="-80" dirty="0" smtClean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</a:p>
          <a:p>
            <a:pPr marL="90488" indent="-90488">
              <a:lnSpc>
                <a:spcPct val="120000"/>
              </a:lnSpc>
              <a:spcAft>
                <a:spcPts val="600"/>
              </a:spcAft>
              <a:buClr>
                <a:prstClr val="white">
                  <a:lumMod val="50000"/>
                </a:prstClr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1100" spc="-80" dirty="0" smtClean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</a:p>
          <a:p>
            <a:pPr marL="90488" indent="-90488">
              <a:lnSpc>
                <a:spcPct val="120000"/>
              </a:lnSpc>
              <a:spcAft>
                <a:spcPts val="600"/>
              </a:spcAft>
              <a:buClr>
                <a:prstClr val="white">
                  <a:lumMod val="50000"/>
                </a:prstClr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1100" spc="-80" dirty="0" smtClean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</a:p>
          <a:p>
            <a:pPr marL="90488" indent="-90488">
              <a:lnSpc>
                <a:spcPct val="120000"/>
              </a:lnSpc>
              <a:spcAft>
                <a:spcPts val="600"/>
              </a:spcAft>
              <a:buClr>
                <a:prstClr val="white">
                  <a:lumMod val="50000"/>
                </a:prstClr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1100" spc="-8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</a:p>
        </p:txBody>
      </p:sp>
      <p:sp>
        <p:nvSpPr>
          <p:cNvPr id="89" name="제목 5">
            <a:extLst>
              <a:ext uri="{FF2B5EF4-FFF2-40B4-BE49-F238E27FC236}">
                <a16:creationId xmlns:a16="http://schemas.microsoft.com/office/drawing/2014/main" id="{C01D98FB-FF37-4651-AF5E-31AD5ED1DF13}"/>
              </a:ext>
            </a:extLst>
          </p:cNvPr>
          <p:cNvSpPr txBox="1">
            <a:spLocks/>
          </p:cNvSpPr>
          <p:nvPr/>
        </p:nvSpPr>
        <p:spPr>
          <a:xfrm>
            <a:off x="539004" y="2060181"/>
            <a:ext cx="4525531" cy="58734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1600" kern="1200" dirty="0">
                <a:gradFill>
                  <a:gsLst>
                    <a:gs pos="0">
                      <a:srgbClr val="414042"/>
                    </a:gs>
                    <a:gs pos="100000">
                      <a:srgbClr val="393939"/>
                    </a:gs>
                  </a:gsLst>
                  <a:lin ang="5400000" scaled="0"/>
                </a:gradFill>
                <a:latin typeface="Rix모던고딕 EB" pitchFamily="18" charset="-127"/>
                <a:ea typeface="Rix모던고딕 EB" pitchFamily="18" charset="-127"/>
                <a:cs typeface="+mj-cs"/>
              </a:defRPr>
            </a:lvl1pPr>
          </a:lstStyle>
          <a:p>
            <a:pPr>
              <a:spcAft>
                <a:spcPts val="500"/>
              </a:spcAft>
            </a:pPr>
            <a:r>
              <a:rPr lang="ko-KR" altLang="en-US" sz="13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빅데이터 </a:t>
            </a:r>
            <a:r>
              <a:rPr lang="en-US" altLang="ko-KR" sz="13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AI</a:t>
            </a:r>
            <a:r>
              <a:rPr lang="ko-KR" altLang="en-US" sz="13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를</a:t>
            </a:r>
            <a:r>
              <a:rPr lang="en-US" altLang="ko-KR" sz="13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13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활용한</a:t>
            </a:r>
            <a:endParaRPr lang="en-US" altLang="ko-KR" sz="1300" spc="-60" dirty="0" smtClean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>
              <a:spcAft>
                <a:spcPts val="500"/>
              </a:spcAft>
            </a:pPr>
            <a:r>
              <a:rPr lang="ko-KR" altLang="en-US" sz="21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1F567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유저 친화적 </a:t>
            </a:r>
            <a:r>
              <a:rPr lang="ko-KR" altLang="en-US" sz="2100" spc="-60" dirty="0" err="1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1F567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동물진단</a:t>
            </a:r>
            <a:r>
              <a:rPr lang="ko-KR" altLang="en-US" sz="21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1F567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서비스 제공</a:t>
            </a:r>
            <a:r>
              <a:rPr lang="en-US" altLang="ko-KR" sz="21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1F567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---</a:t>
            </a:r>
            <a:endParaRPr lang="ko-KR" altLang="en-US" sz="2100" spc="-60" dirty="0">
              <a:ln>
                <a:solidFill>
                  <a:srgbClr val="6D88AF">
                    <a:alpha val="0"/>
                  </a:srgbClr>
                </a:solidFill>
              </a:ln>
              <a:solidFill>
                <a:srgbClr val="1F567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0" name="제목 5">
            <a:extLst>
              <a:ext uri="{FF2B5EF4-FFF2-40B4-BE49-F238E27FC236}">
                <a16:creationId xmlns:a16="http://schemas.microsoft.com/office/drawing/2014/main" id="{9FFAA8A0-57A4-4EC3-BFDE-1FCC05FC80C6}"/>
              </a:ext>
            </a:extLst>
          </p:cNvPr>
          <p:cNvSpPr txBox="1">
            <a:spLocks/>
          </p:cNvSpPr>
          <p:nvPr/>
        </p:nvSpPr>
        <p:spPr>
          <a:xfrm>
            <a:off x="527886" y="5014088"/>
            <a:ext cx="1979557" cy="21544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1600" kern="1200" dirty="0">
                <a:gradFill>
                  <a:gsLst>
                    <a:gs pos="0">
                      <a:srgbClr val="414042"/>
                    </a:gs>
                    <a:gs pos="100000">
                      <a:srgbClr val="393939"/>
                    </a:gs>
                  </a:gsLst>
                  <a:lin ang="5400000" scaled="0"/>
                </a:gradFill>
                <a:latin typeface="Rix모던고딕 EB" pitchFamily="18" charset="-127"/>
                <a:ea typeface="Rix모던고딕 EB" pitchFamily="18" charset="-127"/>
                <a:cs typeface="+mj-cs"/>
              </a:defRPr>
            </a:lvl1pPr>
          </a:lstStyle>
          <a:p>
            <a:r>
              <a:rPr lang="ko-KR" altLang="en-US" sz="14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30477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사용자 편의성을 위한 설계</a:t>
            </a:r>
            <a:endParaRPr lang="ko-KR" altLang="en-US" sz="1400" spc="-60" dirty="0">
              <a:ln>
                <a:solidFill>
                  <a:srgbClr val="6D88AF">
                    <a:alpha val="0"/>
                  </a:srgbClr>
                </a:solidFill>
              </a:ln>
              <a:solidFill>
                <a:srgbClr val="304774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1" name="제목 5">
            <a:extLst>
              <a:ext uri="{FF2B5EF4-FFF2-40B4-BE49-F238E27FC236}">
                <a16:creationId xmlns:a16="http://schemas.microsoft.com/office/drawing/2014/main" id="{B17B2BB2-6A1C-4202-88D8-E2C08C919F45}"/>
              </a:ext>
            </a:extLst>
          </p:cNvPr>
          <p:cNvSpPr txBox="1">
            <a:spLocks/>
          </p:cNvSpPr>
          <p:nvPr/>
        </p:nvSpPr>
        <p:spPr>
          <a:xfrm>
            <a:off x="2815801" y="5014088"/>
            <a:ext cx="2135982" cy="21544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1600" kern="1200" dirty="0">
                <a:gradFill>
                  <a:gsLst>
                    <a:gs pos="0">
                      <a:srgbClr val="414042"/>
                    </a:gs>
                    <a:gs pos="100000">
                      <a:srgbClr val="393939"/>
                    </a:gs>
                  </a:gsLst>
                  <a:lin ang="5400000" scaled="0"/>
                </a:gradFill>
                <a:latin typeface="Rix모던고딕 EB" pitchFamily="18" charset="-127"/>
                <a:ea typeface="Rix모던고딕 EB" pitchFamily="18" charset="-127"/>
                <a:cs typeface="+mj-cs"/>
              </a:defRPr>
            </a:lvl1pPr>
          </a:lstStyle>
          <a:p>
            <a:r>
              <a:rPr lang="ko-KR" altLang="en-US" sz="14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30477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관리를 위한 기능 추가</a:t>
            </a:r>
            <a:endParaRPr lang="ko-KR" altLang="en-US" sz="1400" spc="-60" dirty="0">
              <a:ln>
                <a:solidFill>
                  <a:srgbClr val="6D88AF">
                    <a:alpha val="0"/>
                  </a:srgbClr>
                </a:solidFill>
              </a:ln>
              <a:solidFill>
                <a:srgbClr val="304774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793B0709-D4FE-4654-80B2-5FE46DD13F16}"/>
              </a:ext>
            </a:extLst>
          </p:cNvPr>
          <p:cNvGrpSpPr/>
          <p:nvPr/>
        </p:nvGrpSpPr>
        <p:grpSpPr>
          <a:xfrm>
            <a:off x="2701514" y="4835004"/>
            <a:ext cx="2364558" cy="2196028"/>
            <a:chOff x="2700722" y="3208020"/>
            <a:chExt cx="2364558" cy="3025140"/>
          </a:xfrm>
        </p:grpSpPr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82971C3A-D597-4B2D-8583-B99D1EB66394}"/>
                </a:ext>
              </a:extLst>
            </p:cNvPr>
            <p:cNvCxnSpPr/>
            <p:nvPr/>
          </p:nvCxnSpPr>
          <p:spPr>
            <a:xfrm>
              <a:off x="2700722" y="3208020"/>
              <a:ext cx="0" cy="302514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B10024CD-2242-40EF-BC34-A9053531CA5E}"/>
                </a:ext>
              </a:extLst>
            </p:cNvPr>
            <p:cNvCxnSpPr/>
            <p:nvPr/>
          </p:nvCxnSpPr>
          <p:spPr>
            <a:xfrm>
              <a:off x="5065280" y="3208020"/>
              <a:ext cx="0" cy="302514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BD28323F-56E5-46F3-B71E-0D027E6CBAB6}"/>
              </a:ext>
            </a:extLst>
          </p:cNvPr>
          <p:cNvSpPr txBox="1"/>
          <p:nvPr/>
        </p:nvSpPr>
        <p:spPr>
          <a:xfrm>
            <a:off x="5192654" y="5491427"/>
            <a:ext cx="2135623" cy="13234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90488" indent="-90488">
              <a:lnSpc>
                <a:spcPct val="120000"/>
              </a:lnSpc>
              <a:spcAft>
                <a:spcPts val="600"/>
              </a:spcAft>
              <a:buClr>
                <a:prstClr val="white">
                  <a:lumMod val="50000"/>
                </a:prstClr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1100" spc="-80" dirty="0" smtClean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</a:p>
          <a:p>
            <a:pPr marL="90488" indent="-90488">
              <a:lnSpc>
                <a:spcPct val="120000"/>
              </a:lnSpc>
              <a:spcAft>
                <a:spcPts val="600"/>
              </a:spcAft>
              <a:buClr>
                <a:prstClr val="white">
                  <a:lumMod val="50000"/>
                </a:prstClr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1100" spc="-80" dirty="0" smtClean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</a:p>
          <a:p>
            <a:pPr marL="90488" indent="-90488">
              <a:lnSpc>
                <a:spcPct val="120000"/>
              </a:lnSpc>
              <a:spcAft>
                <a:spcPts val="600"/>
              </a:spcAft>
              <a:buClr>
                <a:prstClr val="white">
                  <a:lumMod val="50000"/>
                </a:prstClr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1100" spc="-80" dirty="0" smtClean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</a:p>
          <a:p>
            <a:pPr marL="90488" indent="-90488">
              <a:lnSpc>
                <a:spcPct val="120000"/>
              </a:lnSpc>
              <a:spcAft>
                <a:spcPts val="600"/>
              </a:spcAft>
              <a:buClr>
                <a:prstClr val="white">
                  <a:lumMod val="50000"/>
                </a:prstClr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1100" spc="-80" dirty="0" smtClean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</a:p>
          <a:p>
            <a:pPr marL="90488" indent="-90488">
              <a:lnSpc>
                <a:spcPct val="120000"/>
              </a:lnSpc>
              <a:spcAft>
                <a:spcPts val="600"/>
              </a:spcAft>
              <a:buClr>
                <a:prstClr val="white">
                  <a:lumMod val="50000"/>
                </a:prstClr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1100" spc="-8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</a:p>
        </p:txBody>
      </p:sp>
      <p:sp>
        <p:nvSpPr>
          <p:cNvPr id="96" name="제목 5">
            <a:extLst>
              <a:ext uri="{FF2B5EF4-FFF2-40B4-BE49-F238E27FC236}">
                <a16:creationId xmlns:a16="http://schemas.microsoft.com/office/drawing/2014/main" id="{DE370D1E-C644-418A-8488-0C4F45278377}"/>
              </a:ext>
            </a:extLst>
          </p:cNvPr>
          <p:cNvSpPr txBox="1">
            <a:spLocks/>
          </p:cNvSpPr>
          <p:nvPr/>
        </p:nvSpPr>
        <p:spPr>
          <a:xfrm>
            <a:off x="5218006" y="5014088"/>
            <a:ext cx="1906684" cy="21544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1600" kern="1200" dirty="0">
                <a:gradFill>
                  <a:gsLst>
                    <a:gs pos="0">
                      <a:srgbClr val="414042"/>
                    </a:gs>
                    <a:gs pos="100000">
                      <a:srgbClr val="393939"/>
                    </a:gs>
                  </a:gsLst>
                  <a:lin ang="5400000" scaled="0"/>
                </a:gradFill>
                <a:latin typeface="Rix모던고딕 EB" pitchFamily="18" charset="-127"/>
                <a:ea typeface="Rix모던고딕 EB" pitchFamily="18" charset="-127"/>
                <a:cs typeface="+mj-cs"/>
              </a:defRPr>
            </a:lvl1pPr>
          </a:lstStyle>
          <a:p>
            <a:r>
              <a:rPr lang="ko-KR" altLang="en-US" sz="14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30477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향후 추가 예정 사항</a:t>
            </a:r>
            <a:endParaRPr lang="ko-KR" altLang="en-US" sz="1400" spc="-60" dirty="0">
              <a:ln>
                <a:solidFill>
                  <a:srgbClr val="6D88AF">
                    <a:alpha val="0"/>
                  </a:srgbClr>
                </a:solidFill>
              </a:ln>
              <a:solidFill>
                <a:srgbClr val="304774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946DE0B2-33B1-478C-82C0-8CB593E63798}"/>
              </a:ext>
            </a:extLst>
          </p:cNvPr>
          <p:cNvGrpSpPr/>
          <p:nvPr/>
        </p:nvGrpSpPr>
        <p:grpSpPr>
          <a:xfrm>
            <a:off x="435262" y="3885724"/>
            <a:ext cx="963878" cy="949280"/>
            <a:chOff x="-458859" y="3646325"/>
            <a:chExt cx="963878" cy="949280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34B44EE2-628B-4DCC-AFAF-492CC9FAB30C}"/>
                </a:ext>
              </a:extLst>
            </p:cNvPr>
            <p:cNvGrpSpPr/>
            <p:nvPr/>
          </p:nvGrpSpPr>
          <p:grpSpPr>
            <a:xfrm>
              <a:off x="-458859" y="3646325"/>
              <a:ext cx="963878" cy="949280"/>
              <a:chOff x="4157293" y="4834272"/>
              <a:chExt cx="1551690" cy="1528191"/>
            </a:xfrm>
          </p:grpSpPr>
          <p:sp>
            <p:nvSpPr>
              <p:cNvPr id="100" name="Freeform 9">
                <a:extLst>
                  <a:ext uri="{FF2B5EF4-FFF2-40B4-BE49-F238E27FC236}">
                    <a16:creationId xmlns:a16="http://schemas.microsoft.com/office/drawing/2014/main" id="{F2D7436E-1F59-4DF9-BCB0-673ABD33F5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7293" y="4834272"/>
                <a:ext cx="1551690" cy="1528191"/>
              </a:xfrm>
              <a:custGeom>
                <a:avLst/>
                <a:gdLst>
                  <a:gd name="T0" fmla="*/ 2361 w 2457"/>
                  <a:gd name="T1" fmla="*/ 1852 h 2420"/>
                  <a:gd name="T2" fmla="*/ 2370 w 2457"/>
                  <a:gd name="T3" fmla="*/ 674 h 2420"/>
                  <a:gd name="T4" fmla="*/ 2049 w 2457"/>
                  <a:gd name="T5" fmla="*/ 138 h 2420"/>
                  <a:gd name="T6" fmla="*/ 1424 w 2457"/>
                  <a:gd name="T7" fmla="*/ 124 h 2420"/>
                  <a:gd name="T8" fmla="*/ 405 w 2457"/>
                  <a:gd name="T9" fmla="*/ 714 h 2420"/>
                  <a:gd name="T10" fmla="*/ 232 w 2457"/>
                  <a:gd name="T11" fmla="*/ 1541 h 2420"/>
                  <a:gd name="T12" fmla="*/ 897 w 2457"/>
                  <a:gd name="T13" fmla="*/ 2117 h 2420"/>
                  <a:gd name="T14" fmla="*/ 1726 w 2457"/>
                  <a:gd name="T15" fmla="*/ 2411 h 2420"/>
                  <a:gd name="T16" fmla="*/ 2361 w 2457"/>
                  <a:gd name="T17" fmla="*/ 1852 h 2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57" h="2420">
                    <a:moveTo>
                      <a:pt x="2361" y="1852"/>
                    </a:moveTo>
                    <a:cubicBezTo>
                      <a:pt x="2429" y="1613"/>
                      <a:pt x="2457" y="1081"/>
                      <a:pt x="2370" y="674"/>
                    </a:cubicBezTo>
                    <a:cubicBezTo>
                      <a:pt x="2284" y="272"/>
                      <a:pt x="2097" y="166"/>
                      <a:pt x="2049" y="138"/>
                    </a:cubicBezTo>
                    <a:cubicBezTo>
                      <a:pt x="2000" y="110"/>
                      <a:pt x="1816" y="0"/>
                      <a:pt x="1424" y="124"/>
                    </a:cubicBezTo>
                    <a:cubicBezTo>
                      <a:pt x="1027" y="249"/>
                      <a:pt x="578" y="536"/>
                      <a:pt x="405" y="714"/>
                    </a:cubicBezTo>
                    <a:cubicBezTo>
                      <a:pt x="247" y="875"/>
                      <a:pt x="0" y="1151"/>
                      <a:pt x="232" y="1541"/>
                    </a:cubicBezTo>
                    <a:cubicBezTo>
                      <a:pt x="408" y="1838"/>
                      <a:pt x="783" y="2051"/>
                      <a:pt x="897" y="2117"/>
                    </a:cubicBezTo>
                    <a:cubicBezTo>
                      <a:pt x="1009" y="2183"/>
                      <a:pt x="1381" y="2405"/>
                      <a:pt x="1726" y="2411"/>
                    </a:cubicBezTo>
                    <a:cubicBezTo>
                      <a:pt x="2180" y="2420"/>
                      <a:pt x="2298" y="2069"/>
                      <a:pt x="2361" y="185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0B9ED"/>
                  </a:gs>
                  <a:gs pos="100000">
                    <a:srgbClr val="005596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1" name="Freeform 9">
                <a:extLst>
                  <a:ext uri="{FF2B5EF4-FFF2-40B4-BE49-F238E27FC236}">
                    <a16:creationId xmlns:a16="http://schemas.microsoft.com/office/drawing/2014/main" id="{BAC8D35D-D5DF-4956-AD8B-1B914BAF7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9161" y="4914901"/>
                <a:ext cx="1387954" cy="1366934"/>
              </a:xfrm>
              <a:custGeom>
                <a:avLst/>
                <a:gdLst>
                  <a:gd name="T0" fmla="*/ 2361 w 2457"/>
                  <a:gd name="T1" fmla="*/ 1852 h 2420"/>
                  <a:gd name="T2" fmla="*/ 2370 w 2457"/>
                  <a:gd name="T3" fmla="*/ 674 h 2420"/>
                  <a:gd name="T4" fmla="*/ 2049 w 2457"/>
                  <a:gd name="T5" fmla="*/ 138 h 2420"/>
                  <a:gd name="T6" fmla="*/ 1424 w 2457"/>
                  <a:gd name="T7" fmla="*/ 124 h 2420"/>
                  <a:gd name="T8" fmla="*/ 405 w 2457"/>
                  <a:gd name="T9" fmla="*/ 714 h 2420"/>
                  <a:gd name="T10" fmla="*/ 232 w 2457"/>
                  <a:gd name="T11" fmla="*/ 1541 h 2420"/>
                  <a:gd name="T12" fmla="*/ 897 w 2457"/>
                  <a:gd name="T13" fmla="*/ 2117 h 2420"/>
                  <a:gd name="T14" fmla="*/ 1726 w 2457"/>
                  <a:gd name="T15" fmla="*/ 2411 h 2420"/>
                  <a:gd name="T16" fmla="*/ 2361 w 2457"/>
                  <a:gd name="T17" fmla="*/ 1852 h 2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57" h="2420">
                    <a:moveTo>
                      <a:pt x="2361" y="1852"/>
                    </a:moveTo>
                    <a:cubicBezTo>
                      <a:pt x="2429" y="1613"/>
                      <a:pt x="2457" y="1081"/>
                      <a:pt x="2370" y="674"/>
                    </a:cubicBezTo>
                    <a:cubicBezTo>
                      <a:pt x="2284" y="272"/>
                      <a:pt x="2097" y="166"/>
                      <a:pt x="2049" y="138"/>
                    </a:cubicBezTo>
                    <a:cubicBezTo>
                      <a:pt x="2000" y="110"/>
                      <a:pt x="1816" y="0"/>
                      <a:pt x="1424" y="124"/>
                    </a:cubicBezTo>
                    <a:cubicBezTo>
                      <a:pt x="1027" y="249"/>
                      <a:pt x="578" y="536"/>
                      <a:pt x="405" y="714"/>
                    </a:cubicBezTo>
                    <a:cubicBezTo>
                      <a:pt x="247" y="875"/>
                      <a:pt x="0" y="1151"/>
                      <a:pt x="232" y="1541"/>
                    </a:cubicBezTo>
                    <a:cubicBezTo>
                      <a:pt x="408" y="1838"/>
                      <a:pt x="783" y="2051"/>
                      <a:pt x="897" y="2117"/>
                    </a:cubicBezTo>
                    <a:cubicBezTo>
                      <a:pt x="1009" y="2183"/>
                      <a:pt x="1381" y="2405"/>
                      <a:pt x="1726" y="2411"/>
                    </a:cubicBezTo>
                    <a:cubicBezTo>
                      <a:pt x="2180" y="2420"/>
                      <a:pt x="2298" y="2069"/>
                      <a:pt x="2361" y="1852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</p:grp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5C0D6583-14AF-46A7-BB17-FBE2A7A93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25000"/>
            </a:blip>
            <a:stretch>
              <a:fillRect/>
            </a:stretch>
          </p:blipFill>
          <p:spPr>
            <a:xfrm>
              <a:off x="-252540" y="3968640"/>
              <a:ext cx="650381" cy="403685"/>
            </a:xfrm>
            <a:prstGeom prst="rect">
              <a:avLst/>
            </a:prstGeom>
          </p:spPr>
        </p:pic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B49535B6-CEC3-42AC-8CC3-BF5E5C0B8B1C}"/>
              </a:ext>
            </a:extLst>
          </p:cNvPr>
          <p:cNvGrpSpPr/>
          <p:nvPr/>
        </p:nvGrpSpPr>
        <p:grpSpPr>
          <a:xfrm>
            <a:off x="2770545" y="3885724"/>
            <a:ext cx="963878" cy="949280"/>
            <a:chOff x="3385769" y="3885724"/>
            <a:chExt cx="963878" cy="949280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3F2FF8B5-2E72-4B4B-8DD3-7A3403A47E3D}"/>
                </a:ext>
              </a:extLst>
            </p:cNvPr>
            <p:cNvGrpSpPr/>
            <p:nvPr/>
          </p:nvGrpSpPr>
          <p:grpSpPr>
            <a:xfrm>
              <a:off x="3385769" y="3885724"/>
              <a:ext cx="963878" cy="949280"/>
              <a:chOff x="4157293" y="4834272"/>
              <a:chExt cx="1551690" cy="1528191"/>
            </a:xfrm>
          </p:grpSpPr>
          <p:sp>
            <p:nvSpPr>
              <p:cNvPr id="107" name="Freeform 9">
                <a:extLst>
                  <a:ext uri="{FF2B5EF4-FFF2-40B4-BE49-F238E27FC236}">
                    <a16:creationId xmlns:a16="http://schemas.microsoft.com/office/drawing/2014/main" id="{BA757FF7-C848-4FF8-97C4-4611117482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7293" y="4834272"/>
                <a:ext cx="1551690" cy="1528191"/>
              </a:xfrm>
              <a:custGeom>
                <a:avLst/>
                <a:gdLst>
                  <a:gd name="T0" fmla="*/ 2361 w 2457"/>
                  <a:gd name="T1" fmla="*/ 1852 h 2420"/>
                  <a:gd name="T2" fmla="*/ 2370 w 2457"/>
                  <a:gd name="T3" fmla="*/ 674 h 2420"/>
                  <a:gd name="T4" fmla="*/ 2049 w 2457"/>
                  <a:gd name="T5" fmla="*/ 138 h 2420"/>
                  <a:gd name="T6" fmla="*/ 1424 w 2457"/>
                  <a:gd name="T7" fmla="*/ 124 h 2420"/>
                  <a:gd name="T8" fmla="*/ 405 w 2457"/>
                  <a:gd name="T9" fmla="*/ 714 h 2420"/>
                  <a:gd name="T10" fmla="*/ 232 w 2457"/>
                  <a:gd name="T11" fmla="*/ 1541 h 2420"/>
                  <a:gd name="T12" fmla="*/ 897 w 2457"/>
                  <a:gd name="T13" fmla="*/ 2117 h 2420"/>
                  <a:gd name="T14" fmla="*/ 1726 w 2457"/>
                  <a:gd name="T15" fmla="*/ 2411 h 2420"/>
                  <a:gd name="T16" fmla="*/ 2361 w 2457"/>
                  <a:gd name="T17" fmla="*/ 1852 h 2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57" h="2420">
                    <a:moveTo>
                      <a:pt x="2361" y="1852"/>
                    </a:moveTo>
                    <a:cubicBezTo>
                      <a:pt x="2429" y="1613"/>
                      <a:pt x="2457" y="1081"/>
                      <a:pt x="2370" y="674"/>
                    </a:cubicBezTo>
                    <a:cubicBezTo>
                      <a:pt x="2284" y="272"/>
                      <a:pt x="2097" y="166"/>
                      <a:pt x="2049" y="138"/>
                    </a:cubicBezTo>
                    <a:cubicBezTo>
                      <a:pt x="2000" y="110"/>
                      <a:pt x="1816" y="0"/>
                      <a:pt x="1424" y="124"/>
                    </a:cubicBezTo>
                    <a:cubicBezTo>
                      <a:pt x="1027" y="249"/>
                      <a:pt x="578" y="536"/>
                      <a:pt x="405" y="714"/>
                    </a:cubicBezTo>
                    <a:cubicBezTo>
                      <a:pt x="247" y="875"/>
                      <a:pt x="0" y="1151"/>
                      <a:pt x="232" y="1541"/>
                    </a:cubicBezTo>
                    <a:cubicBezTo>
                      <a:pt x="408" y="1838"/>
                      <a:pt x="783" y="2051"/>
                      <a:pt x="897" y="2117"/>
                    </a:cubicBezTo>
                    <a:cubicBezTo>
                      <a:pt x="1009" y="2183"/>
                      <a:pt x="1381" y="2405"/>
                      <a:pt x="1726" y="2411"/>
                    </a:cubicBezTo>
                    <a:cubicBezTo>
                      <a:pt x="2180" y="2420"/>
                      <a:pt x="2298" y="2069"/>
                      <a:pt x="2361" y="185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0B9ED"/>
                  </a:gs>
                  <a:gs pos="100000">
                    <a:srgbClr val="005596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8" name="Freeform 9">
                <a:extLst>
                  <a:ext uri="{FF2B5EF4-FFF2-40B4-BE49-F238E27FC236}">
                    <a16:creationId xmlns:a16="http://schemas.microsoft.com/office/drawing/2014/main" id="{A2582382-13BA-4F9D-8F98-7F4B2BC0DC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9161" y="4914901"/>
                <a:ext cx="1387954" cy="1366934"/>
              </a:xfrm>
              <a:custGeom>
                <a:avLst/>
                <a:gdLst>
                  <a:gd name="T0" fmla="*/ 2361 w 2457"/>
                  <a:gd name="T1" fmla="*/ 1852 h 2420"/>
                  <a:gd name="T2" fmla="*/ 2370 w 2457"/>
                  <a:gd name="T3" fmla="*/ 674 h 2420"/>
                  <a:gd name="T4" fmla="*/ 2049 w 2457"/>
                  <a:gd name="T5" fmla="*/ 138 h 2420"/>
                  <a:gd name="T6" fmla="*/ 1424 w 2457"/>
                  <a:gd name="T7" fmla="*/ 124 h 2420"/>
                  <a:gd name="T8" fmla="*/ 405 w 2457"/>
                  <a:gd name="T9" fmla="*/ 714 h 2420"/>
                  <a:gd name="T10" fmla="*/ 232 w 2457"/>
                  <a:gd name="T11" fmla="*/ 1541 h 2420"/>
                  <a:gd name="T12" fmla="*/ 897 w 2457"/>
                  <a:gd name="T13" fmla="*/ 2117 h 2420"/>
                  <a:gd name="T14" fmla="*/ 1726 w 2457"/>
                  <a:gd name="T15" fmla="*/ 2411 h 2420"/>
                  <a:gd name="T16" fmla="*/ 2361 w 2457"/>
                  <a:gd name="T17" fmla="*/ 1852 h 2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57" h="2420">
                    <a:moveTo>
                      <a:pt x="2361" y="1852"/>
                    </a:moveTo>
                    <a:cubicBezTo>
                      <a:pt x="2429" y="1613"/>
                      <a:pt x="2457" y="1081"/>
                      <a:pt x="2370" y="674"/>
                    </a:cubicBezTo>
                    <a:cubicBezTo>
                      <a:pt x="2284" y="272"/>
                      <a:pt x="2097" y="166"/>
                      <a:pt x="2049" y="138"/>
                    </a:cubicBezTo>
                    <a:cubicBezTo>
                      <a:pt x="2000" y="110"/>
                      <a:pt x="1816" y="0"/>
                      <a:pt x="1424" y="124"/>
                    </a:cubicBezTo>
                    <a:cubicBezTo>
                      <a:pt x="1027" y="249"/>
                      <a:pt x="578" y="536"/>
                      <a:pt x="405" y="714"/>
                    </a:cubicBezTo>
                    <a:cubicBezTo>
                      <a:pt x="247" y="875"/>
                      <a:pt x="0" y="1151"/>
                      <a:pt x="232" y="1541"/>
                    </a:cubicBezTo>
                    <a:cubicBezTo>
                      <a:pt x="408" y="1838"/>
                      <a:pt x="783" y="2051"/>
                      <a:pt x="897" y="2117"/>
                    </a:cubicBezTo>
                    <a:cubicBezTo>
                      <a:pt x="1009" y="2183"/>
                      <a:pt x="1381" y="2405"/>
                      <a:pt x="1726" y="2411"/>
                    </a:cubicBezTo>
                    <a:cubicBezTo>
                      <a:pt x="2180" y="2420"/>
                      <a:pt x="2298" y="2069"/>
                      <a:pt x="2361" y="1852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E07C5854-BD98-4ECB-A85A-3140C3282565}"/>
                </a:ext>
              </a:extLst>
            </p:cNvPr>
            <p:cNvGrpSpPr/>
            <p:nvPr/>
          </p:nvGrpSpPr>
          <p:grpSpPr>
            <a:xfrm>
              <a:off x="3707657" y="4142711"/>
              <a:ext cx="467549" cy="469013"/>
              <a:chOff x="-787400" y="6364288"/>
              <a:chExt cx="1012825" cy="1016000"/>
            </a:xfrm>
            <a:solidFill>
              <a:srgbClr val="FF9933"/>
            </a:solidFill>
          </p:grpSpPr>
          <p:sp>
            <p:nvSpPr>
              <p:cNvPr id="105" name="Freeform 50">
                <a:extLst>
                  <a:ext uri="{FF2B5EF4-FFF2-40B4-BE49-F238E27FC236}">
                    <a16:creationId xmlns:a16="http://schemas.microsoft.com/office/drawing/2014/main" id="{DE27FAEF-3673-46B5-A343-1B805890A9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7825" y="6784976"/>
                <a:ext cx="560388" cy="549275"/>
              </a:xfrm>
              <a:custGeom>
                <a:avLst/>
                <a:gdLst>
                  <a:gd name="T0" fmla="*/ 37 w 148"/>
                  <a:gd name="T1" fmla="*/ 0 h 145"/>
                  <a:gd name="T2" fmla="*/ 57 w 148"/>
                  <a:gd name="T3" fmla="*/ 16 h 145"/>
                  <a:gd name="T4" fmla="*/ 61 w 148"/>
                  <a:gd name="T5" fmla="*/ 36 h 145"/>
                  <a:gd name="T6" fmla="*/ 147 w 148"/>
                  <a:gd name="T7" fmla="*/ 120 h 145"/>
                  <a:gd name="T8" fmla="*/ 142 w 148"/>
                  <a:gd name="T9" fmla="*/ 139 h 145"/>
                  <a:gd name="T10" fmla="*/ 123 w 148"/>
                  <a:gd name="T11" fmla="*/ 145 h 145"/>
                  <a:gd name="T12" fmla="*/ 37 w 148"/>
                  <a:gd name="T13" fmla="*/ 61 h 145"/>
                  <a:gd name="T14" fmla="*/ 16 w 148"/>
                  <a:gd name="T15" fmla="*/ 58 h 145"/>
                  <a:gd name="T16" fmla="*/ 0 w 148"/>
                  <a:gd name="T17" fmla="*/ 39 h 145"/>
                  <a:gd name="T18" fmla="*/ 0 w 148"/>
                  <a:gd name="T19" fmla="*/ 20 h 145"/>
                  <a:gd name="T20" fmla="*/ 22 w 148"/>
                  <a:gd name="T21" fmla="*/ 41 h 145"/>
                  <a:gd name="T22" fmla="*/ 28 w 148"/>
                  <a:gd name="T23" fmla="*/ 40 h 145"/>
                  <a:gd name="T24" fmla="*/ 39 w 148"/>
                  <a:gd name="T25" fmla="*/ 29 h 145"/>
                  <a:gd name="T26" fmla="*/ 40 w 148"/>
                  <a:gd name="T27" fmla="*/ 23 h 145"/>
                  <a:gd name="T28" fmla="*/ 18 w 148"/>
                  <a:gd name="T29" fmla="*/ 2 h 145"/>
                  <a:gd name="T30" fmla="*/ 37 w 148"/>
                  <a:gd name="T31" fmla="*/ 0 h 145"/>
                  <a:gd name="T32" fmla="*/ 124 w 148"/>
                  <a:gd name="T33" fmla="*/ 121 h 145"/>
                  <a:gd name="T34" fmla="*/ 124 w 148"/>
                  <a:gd name="T35" fmla="*/ 121 h 145"/>
                  <a:gd name="T36" fmla="*/ 122 w 148"/>
                  <a:gd name="T37" fmla="*/ 124 h 145"/>
                  <a:gd name="T38" fmla="*/ 122 w 148"/>
                  <a:gd name="T39" fmla="*/ 128 h 145"/>
                  <a:gd name="T40" fmla="*/ 126 w 148"/>
                  <a:gd name="T41" fmla="*/ 130 h 145"/>
                  <a:gd name="T42" fmla="*/ 129 w 148"/>
                  <a:gd name="T43" fmla="*/ 129 h 145"/>
                  <a:gd name="T44" fmla="*/ 131 w 148"/>
                  <a:gd name="T45" fmla="*/ 128 h 145"/>
                  <a:gd name="T46" fmla="*/ 132 w 148"/>
                  <a:gd name="T47" fmla="*/ 126 h 145"/>
                  <a:gd name="T48" fmla="*/ 131 w 148"/>
                  <a:gd name="T49" fmla="*/ 122 h 145"/>
                  <a:gd name="T50" fmla="*/ 128 w 148"/>
                  <a:gd name="T51" fmla="*/ 120 h 145"/>
                  <a:gd name="T52" fmla="*/ 124 w 148"/>
                  <a:gd name="T53" fmla="*/ 12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8" h="145">
                    <a:moveTo>
                      <a:pt x="37" y="0"/>
                    </a:moveTo>
                    <a:cubicBezTo>
                      <a:pt x="57" y="16"/>
                      <a:pt x="57" y="16"/>
                      <a:pt x="57" y="16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147" y="120"/>
                      <a:pt x="147" y="120"/>
                      <a:pt x="147" y="120"/>
                    </a:cubicBezTo>
                    <a:cubicBezTo>
                      <a:pt x="148" y="129"/>
                      <a:pt x="146" y="135"/>
                      <a:pt x="142" y="139"/>
                    </a:cubicBezTo>
                    <a:cubicBezTo>
                      <a:pt x="138" y="143"/>
                      <a:pt x="132" y="145"/>
                      <a:pt x="123" y="145"/>
                    </a:cubicBezTo>
                    <a:cubicBezTo>
                      <a:pt x="37" y="61"/>
                      <a:pt x="37" y="61"/>
                      <a:pt x="37" y="61"/>
                    </a:cubicBezTo>
                    <a:cubicBezTo>
                      <a:pt x="16" y="58"/>
                      <a:pt x="16" y="58"/>
                      <a:pt x="16" y="5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24" y="42"/>
                      <a:pt x="26" y="41"/>
                      <a:pt x="28" y="40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40" y="27"/>
                      <a:pt x="41" y="25"/>
                      <a:pt x="40" y="23"/>
                    </a:cubicBezTo>
                    <a:cubicBezTo>
                      <a:pt x="18" y="2"/>
                      <a:pt x="18" y="2"/>
                      <a:pt x="18" y="2"/>
                    </a:cubicBezTo>
                    <a:lnTo>
                      <a:pt x="37" y="0"/>
                    </a:lnTo>
                    <a:close/>
                    <a:moveTo>
                      <a:pt x="124" y="121"/>
                    </a:moveTo>
                    <a:cubicBezTo>
                      <a:pt x="124" y="121"/>
                      <a:pt x="124" y="121"/>
                      <a:pt x="124" y="121"/>
                    </a:cubicBezTo>
                    <a:cubicBezTo>
                      <a:pt x="123" y="122"/>
                      <a:pt x="122" y="123"/>
                      <a:pt x="122" y="124"/>
                    </a:cubicBezTo>
                    <a:cubicBezTo>
                      <a:pt x="121" y="125"/>
                      <a:pt x="122" y="127"/>
                      <a:pt x="122" y="128"/>
                    </a:cubicBezTo>
                    <a:cubicBezTo>
                      <a:pt x="123" y="129"/>
                      <a:pt x="124" y="130"/>
                      <a:pt x="126" y="130"/>
                    </a:cubicBezTo>
                    <a:cubicBezTo>
                      <a:pt x="127" y="130"/>
                      <a:pt x="128" y="130"/>
                      <a:pt x="129" y="129"/>
                    </a:cubicBezTo>
                    <a:cubicBezTo>
                      <a:pt x="130" y="129"/>
                      <a:pt x="130" y="129"/>
                      <a:pt x="131" y="128"/>
                    </a:cubicBezTo>
                    <a:cubicBezTo>
                      <a:pt x="131" y="127"/>
                      <a:pt x="132" y="127"/>
                      <a:pt x="132" y="126"/>
                    </a:cubicBezTo>
                    <a:cubicBezTo>
                      <a:pt x="132" y="125"/>
                      <a:pt x="132" y="123"/>
                      <a:pt x="131" y="122"/>
                    </a:cubicBezTo>
                    <a:cubicBezTo>
                      <a:pt x="130" y="121"/>
                      <a:pt x="129" y="120"/>
                      <a:pt x="128" y="120"/>
                    </a:cubicBezTo>
                    <a:cubicBezTo>
                      <a:pt x="126" y="120"/>
                      <a:pt x="125" y="120"/>
                      <a:pt x="124" y="12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0796" tIns="50398" rIns="100796" bIns="50398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984"/>
              </a:p>
            </p:txBody>
          </p:sp>
          <p:sp>
            <p:nvSpPr>
              <p:cNvPr id="106" name="Freeform 51">
                <a:extLst>
                  <a:ext uri="{FF2B5EF4-FFF2-40B4-BE49-F238E27FC236}">
                    <a16:creationId xmlns:a16="http://schemas.microsoft.com/office/drawing/2014/main" id="{F4839A22-06F6-4CB3-B2C1-514030A68E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87400" y="6364288"/>
                <a:ext cx="1012825" cy="1016000"/>
              </a:xfrm>
              <a:custGeom>
                <a:avLst/>
                <a:gdLst>
                  <a:gd name="T0" fmla="*/ 27 w 267"/>
                  <a:gd name="T1" fmla="*/ 53 h 268"/>
                  <a:gd name="T2" fmla="*/ 27 w 267"/>
                  <a:gd name="T3" fmla="*/ 51 h 268"/>
                  <a:gd name="T4" fmla="*/ 51 w 267"/>
                  <a:gd name="T5" fmla="*/ 27 h 268"/>
                  <a:gd name="T6" fmla="*/ 52 w 267"/>
                  <a:gd name="T7" fmla="*/ 27 h 268"/>
                  <a:gd name="T8" fmla="*/ 72 w 267"/>
                  <a:gd name="T9" fmla="*/ 45 h 268"/>
                  <a:gd name="T10" fmla="*/ 93 w 267"/>
                  <a:gd name="T11" fmla="*/ 34 h 268"/>
                  <a:gd name="T12" fmla="*/ 95 w 267"/>
                  <a:gd name="T13" fmla="*/ 33 h 268"/>
                  <a:gd name="T14" fmla="*/ 114 w 267"/>
                  <a:gd name="T15" fmla="*/ 28 h 268"/>
                  <a:gd name="T16" fmla="*/ 114 w 267"/>
                  <a:gd name="T17" fmla="*/ 1 h 268"/>
                  <a:gd name="T18" fmla="*/ 116 w 267"/>
                  <a:gd name="T19" fmla="*/ 0 h 268"/>
                  <a:gd name="T20" fmla="*/ 150 w 267"/>
                  <a:gd name="T21" fmla="*/ 0 h 268"/>
                  <a:gd name="T22" fmla="*/ 151 w 267"/>
                  <a:gd name="T23" fmla="*/ 1 h 268"/>
                  <a:gd name="T24" fmla="*/ 152 w 267"/>
                  <a:gd name="T25" fmla="*/ 27 h 268"/>
                  <a:gd name="T26" fmla="*/ 174 w 267"/>
                  <a:gd name="T27" fmla="*/ 34 h 268"/>
                  <a:gd name="T28" fmla="*/ 187 w 267"/>
                  <a:gd name="T29" fmla="*/ 40 h 268"/>
                  <a:gd name="T30" fmla="*/ 194 w 267"/>
                  <a:gd name="T31" fmla="*/ 45 h 268"/>
                  <a:gd name="T32" fmla="*/ 214 w 267"/>
                  <a:gd name="T33" fmla="*/ 26 h 268"/>
                  <a:gd name="T34" fmla="*/ 216 w 267"/>
                  <a:gd name="T35" fmla="*/ 27 h 268"/>
                  <a:gd name="T36" fmla="*/ 240 w 267"/>
                  <a:gd name="T37" fmla="*/ 51 h 268"/>
                  <a:gd name="T38" fmla="*/ 240 w 267"/>
                  <a:gd name="T39" fmla="*/ 52 h 268"/>
                  <a:gd name="T40" fmla="*/ 222 w 267"/>
                  <a:gd name="T41" fmla="*/ 72 h 268"/>
                  <a:gd name="T42" fmla="*/ 239 w 267"/>
                  <a:gd name="T43" fmla="*/ 114 h 268"/>
                  <a:gd name="T44" fmla="*/ 266 w 267"/>
                  <a:gd name="T45" fmla="*/ 115 h 268"/>
                  <a:gd name="T46" fmla="*/ 267 w 267"/>
                  <a:gd name="T47" fmla="*/ 117 h 268"/>
                  <a:gd name="T48" fmla="*/ 267 w 267"/>
                  <a:gd name="T49" fmla="*/ 150 h 268"/>
                  <a:gd name="T50" fmla="*/ 266 w 267"/>
                  <a:gd name="T51" fmla="*/ 151 h 268"/>
                  <a:gd name="T52" fmla="*/ 239 w 267"/>
                  <a:gd name="T53" fmla="*/ 153 h 268"/>
                  <a:gd name="T54" fmla="*/ 225 w 267"/>
                  <a:gd name="T55" fmla="*/ 190 h 268"/>
                  <a:gd name="T56" fmla="*/ 200 w 267"/>
                  <a:gd name="T57" fmla="*/ 165 h 268"/>
                  <a:gd name="T58" fmla="*/ 207 w 267"/>
                  <a:gd name="T59" fmla="*/ 134 h 268"/>
                  <a:gd name="T60" fmla="*/ 185 w 267"/>
                  <a:gd name="T61" fmla="*/ 82 h 268"/>
                  <a:gd name="T62" fmla="*/ 133 w 267"/>
                  <a:gd name="T63" fmla="*/ 60 h 268"/>
                  <a:gd name="T64" fmla="*/ 81 w 267"/>
                  <a:gd name="T65" fmla="*/ 82 h 268"/>
                  <a:gd name="T66" fmla="*/ 60 w 267"/>
                  <a:gd name="T67" fmla="*/ 134 h 268"/>
                  <a:gd name="T68" fmla="*/ 81 w 267"/>
                  <a:gd name="T69" fmla="*/ 186 h 268"/>
                  <a:gd name="T70" fmla="*/ 133 w 267"/>
                  <a:gd name="T71" fmla="*/ 207 h 268"/>
                  <a:gd name="T72" fmla="*/ 163 w 267"/>
                  <a:gd name="T73" fmla="*/ 201 h 268"/>
                  <a:gd name="T74" fmla="*/ 188 w 267"/>
                  <a:gd name="T75" fmla="*/ 226 h 268"/>
                  <a:gd name="T76" fmla="*/ 153 w 267"/>
                  <a:gd name="T77" fmla="*/ 239 h 268"/>
                  <a:gd name="T78" fmla="*/ 152 w 267"/>
                  <a:gd name="T79" fmla="*/ 267 h 268"/>
                  <a:gd name="T80" fmla="*/ 150 w 267"/>
                  <a:gd name="T81" fmla="*/ 268 h 268"/>
                  <a:gd name="T82" fmla="*/ 116 w 267"/>
                  <a:gd name="T83" fmla="*/ 268 h 268"/>
                  <a:gd name="T84" fmla="*/ 115 w 267"/>
                  <a:gd name="T85" fmla="*/ 267 h 268"/>
                  <a:gd name="T86" fmla="*/ 114 w 267"/>
                  <a:gd name="T87" fmla="*/ 239 h 268"/>
                  <a:gd name="T88" fmla="*/ 72 w 267"/>
                  <a:gd name="T89" fmla="*/ 222 h 268"/>
                  <a:gd name="T90" fmla="*/ 52 w 267"/>
                  <a:gd name="T91" fmla="*/ 240 h 268"/>
                  <a:gd name="T92" fmla="*/ 50 w 267"/>
                  <a:gd name="T93" fmla="*/ 240 h 268"/>
                  <a:gd name="T94" fmla="*/ 27 w 267"/>
                  <a:gd name="T95" fmla="*/ 216 h 268"/>
                  <a:gd name="T96" fmla="*/ 27 w 267"/>
                  <a:gd name="T97" fmla="*/ 215 h 268"/>
                  <a:gd name="T98" fmla="*/ 44 w 267"/>
                  <a:gd name="T99" fmla="*/ 195 h 268"/>
                  <a:gd name="T100" fmla="*/ 28 w 267"/>
                  <a:gd name="T101" fmla="*/ 158 h 268"/>
                  <a:gd name="T102" fmla="*/ 27 w 267"/>
                  <a:gd name="T103" fmla="*/ 153 h 268"/>
                  <a:gd name="T104" fmla="*/ 1 w 267"/>
                  <a:gd name="T105" fmla="*/ 152 h 268"/>
                  <a:gd name="T106" fmla="*/ 0 w 267"/>
                  <a:gd name="T107" fmla="*/ 150 h 268"/>
                  <a:gd name="T108" fmla="*/ 0 w 267"/>
                  <a:gd name="T109" fmla="*/ 117 h 268"/>
                  <a:gd name="T110" fmla="*/ 1 w 267"/>
                  <a:gd name="T111" fmla="*/ 116 h 268"/>
                  <a:gd name="T112" fmla="*/ 27 w 267"/>
                  <a:gd name="T113" fmla="*/ 114 h 268"/>
                  <a:gd name="T114" fmla="*/ 28 w 267"/>
                  <a:gd name="T115" fmla="*/ 108 h 268"/>
                  <a:gd name="T116" fmla="*/ 45 w 267"/>
                  <a:gd name="T117" fmla="*/ 72 h 268"/>
                  <a:gd name="T118" fmla="*/ 27 w 267"/>
                  <a:gd name="T119" fmla="*/ 53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67" h="268">
                    <a:moveTo>
                      <a:pt x="27" y="53"/>
                    </a:moveTo>
                    <a:cubicBezTo>
                      <a:pt x="26" y="52"/>
                      <a:pt x="26" y="51"/>
                      <a:pt x="27" y="51"/>
                    </a:cubicBezTo>
                    <a:cubicBezTo>
                      <a:pt x="51" y="27"/>
                      <a:pt x="51" y="27"/>
                      <a:pt x="51" y="27"/>
                    </a:cubicBezTo>
                    <a:cubicBezTo>
                      <a:pt x="51" y="26"/>
                      <a:pt x="52" y="26"/>
                      <a:pt x="52" y="27"/>
                    </a:cubicBezTo>
                    <a:cubicBezTo>
                      <a:pt x="72" y="45"/>
                      <a:pt x="72" y="45"/>
                      <a:pt x="72" y="45"/>
                    </a:cubicBezTo>
                    <a:cubicBezTo>
                      <a:pt x="78" y="40"/>
                      <a:pt x="85" y="37"/>
                      <a:pt x="93" y="34"/>
                    </a:cubicBezTo>
                    <a:cubicBezTo>
                      <a:pt x="93" y="33"/>
                      <a:pt x="94" y="33"/>
                      <a:pt x="95" y="33"/>
                    </a:cubicBezTo>
                    <a:cubicBezTo>
                      <a:pt x="101" y="30"/>
                      <a:pt x="107" y="29"/>
                      <a:pt x="114" y="28"/>
                    </a:cubicBezTo>
                    <a:cubicBezTo>
                      <a:pt x="114" y="1"/>
                      <a:pt x="114" y="1"/>
                      <a:pt x="114" y="1"/>
                    </a:cubicBezTo>
                    <a:cubicBezTo>
                      <a:pt x="114" y="0"/>
                      <a:pt x="115" y="0"/>
                      <a:pt x="116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51" y="0"/>
                      <a:pt x="151" y="0"/>
                      <a:pt x="151" y="1"/>
                    </a:cubicBezTo>
                    <a:cubicBezTo>
                      <a:pt x="152" y="27"/>
                      <a:pt x="152" y="27"/>
                      <a:pt x="152" y="27"/>
                    </a:cubicBezTo>
                    <a:cubicBezTo>
                      <a:pt x="160" y="28"/>
                      <a:pt x="167" y="31"/>
                      <a:pt x="174" y="34"/>
                    </a:cubicBezTo>
                    <a:cubicBezTo>
                      <a:pt x="179" y="36"/>
                      <a:pt x="183" y="38"/>
                      <a:pt x="187" y="40"/>
                    </a:cubicBezTo>
                    <a:cubicBezTo>
                      <a:pt x="190" y="41"/>
                      <a:pt x="192" y="43"/>
                      <a:pt x="194" y="45"/>
                    </a:cubicBezTo>
                    <a:cubicBezTo>
                      <a:pt x="214" y="26"/>
                      <a:pt x="214" y="26"/>
                      <a:pt x="214" y="26"/>
                    </a:cubicBezTo>
                    <a:cubicBezTo>
                      <a:pt x="214" y="26"/>
                      <a:pt x="215" y="26"/>
                      <a:pt x="216" y="27"/>
                    </a:cubicBezTo>
                    <a:cubicBezTo>
                      <a:pt x="240" y="51"/>
                      <a:pt x="240" y="51"/>
                      <a:pt x="240" y="51"/>
                    </a:cubicBezTo>
                    <a:cubicBezTo>
                      <a:pt x="240" y="51"/>
                      <a:pt x="240" y="52"/>
                      <a:pt x="240" y="52"/>
                    </a:cubicBezTo>
                    <a:cubicBezTo>
                      <a:pt x="222" y="72"/>
                      <a:pt x="222" y="72"/>
                      <a:pt x="222" y="72"/>
                    </a:cubicBezTo>
                    <a:cubicBezTo>
                      <a:pt x="230" y="85"/>
                      <a:pt x="236" y="99"/>
                      <a:pt x="239" y="114"/>
                    </a:cubicBezTo>
                    <a:cubicBezTo>
                      <a:pt x="266" y="115"/>
                      <a:pt x="266" y="115"/>
                      <a:pt x="266" y="115"/>
                    </a:cubicBezTo>
                    <a:cubicBezTo>
                      <a:pt x="266" y="115"/>
                      <a:pt x="267" y="115"/>
                      <a:pt x="267" y="117"/>
                    </a:cubicBezTo>
                    <a:cubicBezTo>
                      <a:pt x="267" y="150"/>
                      <a:pt x="267" y="150"/>
                      <a:pt x="267" y="150"/>
                    </a:cubicBezTo>
                    <a:cubicBezTo>
                      <a:pt x="267" y="151"/>
                      <a:pt x="266" y="151"/>
                      <a:pt x="266" y="151"/>
                    </a:cubicBezTo>
                    <a:cubicBezTo>
                      <a:pt x="239" y="153"/>
                      <a:pt x="239" y="153"/>
                      <a:pt x="239" y="153"/>
                    </a:cubicBezTo>
                    <a:cubicBezTo>
                      <a:pt x="237" y="166"/>
                      <a:pt x="232" y="178"/>
                      <a:pt x="225" y="190"/>
                    </a:cubicBezTo>
                    <a:cubicBezTo>
                      <a:pt x="200" y="165"/>
                      <a:pt x="200" y="165"/>
                      <a:pt x="200" y="165"/>
                    </a:cubicBezTo>
                    <a:cubicBezTo>
                      <a:pt x="204" y="156"/>
                      <a:pt x="207" y="145"/>
                      <a:pt x="207" y="134"/>
                    </a:cubicBezTo>
                    <a:cubicBezTo>
                      <a:pt x="207" y="113"/>
                      <a:pt x="200" y="96"/>
                      <a:pt x="185" y="82"/>
                    </a:cubicBezTo>
                    <a:cubicBezTo>
                      <a:pt x="171" y="67"/>
                      <a:pt x="153" y="60"/>
                      <a:pt x="133" y="60"/>
                    </a:cubicBezTo>
                    <a:cubicBezTo>
                      <a:pt x="113" y="60"/>
                      <a:pt x="95" y="67"/>
                      <a:pt x="81" y="82"/>
                    </a:cubicBezTo>
                    <a:cubicBezTo>
                      <a:pt x="67" y="96"/>
                      <a:pt x="60" y="113"/>
                      <a:pt x="60" y="134"/>
                    </a:cubicBezTo>
                    <a:cubicBezTo>
                      <a:pt x="60" y="154"/>
                      <a:pt x="67" y="171"/>
                      <a:pt x="81" y="186"/>
                    </a:cubicBezTo>
                    <a:cubicBezTo>
                      <a:pt x="95" y="200"/>
                      <a:pt x="113" y="207"/>
                      <a:pt x="133" y="207"/>
                    </a:cubicBezTo>
                    <a:cubicBezTo>
                      <a:pt x="144" y="207"/>
                      <a:pt x="154" y="205"/>
                      <a:pt x="163" y="201"/>
                    </a:cubicBez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77" y="232"/>
                      <a:pt x="166" y="237"/>
                      <a:pt x="153" y="239"/>
                    </a:cubicBezTo>
                    <a:cubicBezTo>
                      <a:pt x="152" y="267"/>
                      <a:pt x="152" y="267"/>
                      <a:pt x="152" y="267"/>
                    </a:cubicBezTo>
                    <a:cubicBezTo>
                      <a:pt x="152" y="267"/>
                      <a:pt x="151" y="268"/>
                      <a:pt x="150" y="268"/>
                    </a:cubicBezTo>
                    <a:cubicBezTo>
                      <a:pt x="116" y="268"/>
                      <a:pt x="116" y="268"/>
                      <a:pt x="116" y="268"/>
                    </a:cubicBezTo>
                    <a:cubicBezTo>
                      <a:pt x="116" y="268"/>
                      <a:pt x="115" y="267"/>
                      <a:pt x="115" y="267"/>
                    </a:cubicBezTo>
                    <a:cubicBezTo>
                      <a:pt x="114" y="239"/>
                      <a:pt x="114" y="239"/>
                      <a:pt x="114" y="239"/>
                    </a:cubicBezTo>
                    <a:cubicBezTo>
                      <a:pt x="99" y="237"/>
                      <a:pt x="85" y="231"/>
                      <a:pt x="72" y="222"/>
                    </a:cubicBezTo>
                    <a:cubicBezTo>
                      <a:pt x="52" y="240"/>
                      <a:pt x="52" y="240"/>
                      <a:pt x="52" y="240"/>
                    </a:cubicBezTo>
                    <a:cubicBezTo>
                      <a:pt x="52" y="241"/>
                      <a:pt x="51" y="240"/>
                      <a:pt x="50" y="240"/>
                    </a:cubicBezTo>
                    <a:cubicBezTo>
                      <a:pt x="27" y="216"/>
                      <a:pt x="27" y="216"/>
                      <a:pt x="27" y="216"/>
                    </a:cubicBezTo>
                    <a:cubicBezTo>
                      <a:pt x="26" y="215"/>
                      <a:pt x="26" y="215"/>
                      <a:pt x="27" y="215"/>
                    </a:cubicBezTo>
                    <a:cubicBezTo>
                      <a:pt x="44" y="195"/>
                      <a:pt x="44" y="195"/>
                      <a:pt x="44" y="195"/>
                    </a:cubicBezTo>
                    <a:cubicBezTo>
                      <a:pt x="36" y="184"/>
                      <a:pt x="31" y="171"/>
                      <a:pt x="28" y="158"/>
                    </a:cubicBezTo>
                    <a:cubicBezTo>
                      <a:pt x="28" y="156"/>
                      <a:pt x="28" y="155"/>
                      <a:pt x="27" y="153"/>
                    </a:cubicBezTo>
                    <a:cubicBezTo>
                      <a:pt x="1" y="152"/>
                      <a:pt x="1" y="152"/>
                      <a:pt x="1" y="152"/>
                    </a:cubicBezTo>
                    <a:cubicBezTo>
                      <a:pt x="0" y="152"/>
                      <a:pt x="0" y="152"/>
                      <a:pt x="0" y="150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0" y="116"/>
                      <a:pt x="0" y="116"/>
                      <a:pt x="1" y="116"/>
                    </a:cubicBezTo>
                    <a:cubicBezTo>
                      <a:pt x="27" y="114"/>
                      <a:pt x="27" y="114"/>
                      <a:pt x="27" y="114"/>
                    </a:cubicBezTo>
                    <a:cubicBezTo>
                      <a:pt x="27" y="112"/>
                      <a:pt x="28" y="110"/>
                      <a:pt x="28" y="108"/>
                    </a:cubicBezTo>
                    <a:cubicBezTo>
                      <a:pt x="31" y="95"/>
                      <a:pt x="37" y="83"/>
                      <a:pt x="45" y="72"/>
                    </a:cubicBezTo>
                    <a:lnTo>
                      <a:pt x="27" y="5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0796" tIns="50398" rIns="100796" bIns="50398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984" dirty="0"/>
              </a:p>
            </p:txBody>
          </p:sp>
        </p:grp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0249E90E-315C-4A1F-92BC-2F0827446DCC}"/>
              </a:ext>
            </a:extLst>
          </p:cNvPr>
          <p:cNvGrpSpPr/>
          <p:nvPr/>
        </p:nvGrpSpPr>
        <p:grpSpPr>
          <a:xfrm>
            <a:off x="5145888" y="3885724"/>
            <a:ext cx="963878" cy="949280"/>
            <a:chOff x="5809239" y="3885724"/>
            <a:chExt cx="963878" cy="949280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D395F06C-4C7E-4D35-9EBA-8BA15BACB8A6}"/>
                </a:ext>
              </a:extLst>
            </p:cNvPr>
            <p:cNvGrpSpPr/>
            <p:nvPr/>
          </p:nvGrpSpPr>
          <p:grpSpPr>
            <a:xfrm>
              <a:off x="5809239" y="3885724"/>
              <a:ext cx="963878" cy="949280"/>
              <a:chOff x="4157293" y="4834272"/>
              <a:chExt cx="1551690" cy="1528191"/>
            </a:xfrm>
          </p:grpSpPr>
          <p:sp>
            <p:nvSpPr>
              <p:cNvPr id="142" name="Freeform 9">
                <a:extLst>
                  <a:ext uri="{FF2B5EF4-FFF2-40B4-BE49-F238E27FC236}">
                    <a16:creationId xmlns:a16="http://schemas.microsoft.com/office/drawing/2014/main" id="{3918BE4D-B8DA-42EA-BA96-FF05366180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7293" y="4834272"/>
                <a:ext cx="1551690" cy="1528191"/>
              </a:xfrm>
              <a:custGeom>
                <a:avLst/>
                <a:gdLst>
                  <a:gd name="T0" fmla="*/ 2361 w 2457"/>
                  <a:gd name="T1" fmla="*/ 1852 h 2420"/>
                  <a:gd name="T2" fmla="*/ 2370 w 2457"/>
                  <a:gd name="T3" fmla="*/ 674 h 2420"/>
                  <a:gd name="T4" fmla="*/ 2049 w 2457"/>
                  <a:gd name="T5" fmla="*/ 138 h 2420"/>
                  <a:gd name="T6" fmla="*/ 1424 w 2457"/>
                  <a:gd name="T7" fmla="*/ 124 h 2420"/>
                  <a:gd name="T8" fmla="*/ 405 w 2457"/>
                  <a:gd name="T9" fmla="*/ 714 h 2420"/>
                  <a:gd name="T10" fmla="*/ 232 w 2457"/>
                  <a:gd name="T11" fmla="*/ 1541 h 2420"/>
                  <a:gd name="T12" fmla="*/ 897 w 2457"/>
                  <a:gd name="T13" fmla="*/ 2117 h 2420"/>
                  <a:gd name="T14" fmla="*/ 1726 w 2457"/>
                  <a:gd name="T15" fmla="*/ 2411 h 2420"/>
                  <a:gd name="T16" fmla="*/ 2361 w 2457"/>
                  <a:gd name="T17" fmla="*/ 1852 h 2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57" h="2420">
                    <a:moveTo>
                      <a:pt x="2361" y="1852"/>
                    </a:moveTo>
                    <a:cubicBezTo>
                      <a:pt x="2429" y="1613"/>
                      <a:pt x="2457" y="1081"/>
                      <a:pt x="2370" y="674"/>
                    </a:cubicBezTo>
                    <a:cubicBezTo>
                      <a:pt x="2284" y="272"/>
                      <a:pt x="2097" y="166"/>
                      <a:pt x="2049" y="138"/>
                    </a:cubicBezTo>
                    <a:cubicBezTo>
                      <a:pt x="2000" y="110"/>
                      <a:pt x="1816" y="0"/>
                      <a:pt x="1424" y="124"/>
                    </a:cubicBezTo>
                    <a:cubicBezTo>
                      <a:pt x="1027" y="249"/>
                      <a:pt x="578" y="536"/>
                      <a:pt x="405" y="714"/>
                    </a:cubicBezTo>
                    <a:cubicBezTo>
                      <a:pt x="247" y="875"/>
                      <a:pt x="0" y="1151"/>
                      <a:pt x="232" y="1541"/>
                    </a:cubicBezTo>
                    <a:cubicBezTo>
                      <a:pt x="408" y="1838"/>
                      <a:pt x="783" y="2051"/>
                      <a:pt x="897" y="2117"/>
                    </a:cubicBezTo>
                    <a:cubicBezTo>
                      <a:pt x="1009" y="2183"/>
                      <a:pt x="1381" y="2405"/>
                      <a:pt x="1726" y="2411"/>
                    </a:cubicBezTo>
                    <a:cubicBezTo>
                      <a:pt x="2180" y="2420"/>
                      <a:pt x="2298" y="2069"/>
                      <a:pt x="2361" y="185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0B9ED"/>
                  </a:gs>
                  <a:gs pos="100000">
                    <a:srgbClr val="005596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3" name="Freeform 9">
                <a:extLst>
                  <a:ext uri="{FF2B5EF4-FFF2-40B4-BE49-F238E27FC236}">
                    <a16:creationId xmlns:a16="http://schemas.microsoft.com/office/drawing/2014/main" id="{66E80B35-D49E-45AB-AC90-4D4DE23340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9161" y="4914901"/>
                <a:ext cx="1387954" cy="1366934"/>
              </a:xfrm>
              <a:custGeom>
                <a:avLst/>
                <a:gdLst>
                  <a:gd name="T0" fmla="*/ 2361 w 2457"/>
                  <a:gd name="T1" fmla="*/ 1852 h 2420"/>
                  <a:gd name="T2" fmla="*/ 2370 w 2457"/>
                  <a:gd name="T3" fmla="*/ 674 h 2420"/>
                  <a:gd name="T4" fmla="*/ 2049 w 2457"/>
                  <a:gd name="T5" fmla="*/ 138 h 2420"/>
                  <a:gd name="T6" fmla="*/ 1424 w 2457"/>
                  <a:gd name="T7" fmla="*/ 124 h 2420"/>
                  <a:gd name="T8" fmla="*/ 405 w 2457"/>
                  <a:gd name="T9" fmla="*/ 714 h 2420"/>
                  <a:gd name="T10" fmla="*/ 232 w 2457"/>
                  <a:gd name="T11" fmla="*/ 1541 h 2420"/>
                  <a:gd name="T12" fmla="*/ 897 w 2457"/>
                  <a:gd name="T13" fmla="*/ 2117 h 2420"/>
                  <a:gd name="T14" fmla="*/ 1726 w 2457"/>
                  <a:gd name="T15" fmla="*/ 2411 h 2420"/>
                  <a:gd name="T16" fmla="*/ 2361 w 2457"/>
                  <a:gd name="T17" fmla="*/ 1852 h 2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57" h="2420">
                    <a:moveTo>
                      <a:pt x="2361" y="1852"/>
                    </a:moveTo>
                    <a:cubicBezTo>
                      <a:pt x="2429" y="1613"/>
                      <a:pt x="2457" y="1081"/>
                      <a:pt x="2370" y="674"/>
                    </a:cubicBezTo>
                    <a:cubicBezTo>
                      <a:pt x="2284" y="272"/>
                      <a:pt x="2097" y="166"/>
                      <a:pt x="2049" y="138"/>
                    </a:cubicBezTo>
                    <a:cubicBezTo>
                      <a:pt x="2000" y="110"/>
                      <a:pt x="1816" y="0"/>
                      <a:pt x="1424" y="124"/>
                    </a:cubicBezTo>
                    <a:cubicBezTo>
                      <a:pt x="1027" y="249"/>
                      <a:pt x="578" y="536"/>
                      <a:pt x="405" y="714"/>
                    </a:cubicBezTo>
                    <a:cubicBezTo>
                      <a:pt x="247" y="875"/>
                      <a:pt x="0" y="1151"/>
                      <a:pt x="232" y="1541"/>
                    </a:cubicBezTo>
                    <a:cubicBezTo>
                      <a:pt x="408" y="1838"/>
                      <a:pt x="783" y="2051"/>
                      <a:pt x="897" y="2117"/>
                    </a:cubicBezTo>
                    <a:cubicBezTo>
                      <a:pt x="1009" y="2183"/>
                      <a:pt x="1381" y="2405"/>
                      <a:pt x="1726" y="2411"/>
                    </a:cubicBezTo>
                    <a:cubicBezTo>
                      <a:pt x="2180" y="2420"/>
                      <a:pt x="2298" y="2069"/>
                      <a:pt x="2361" y="1852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</p:grpSp>
        <p:grpSp>
          <p:nvGrpSpPr>
            <p:cNvPr id="111" name="Group 19">
              <a:extLst>
                <a:ext uri="{FF2B5EF4-FFF2-40B4-BE49-F238E27FC236}">
                  <a16:creationId xmlns:a16="http://schemas.microsoft.com/office/drawing/2014/main" id="{A1F960DB-15E1-4931-B017-6826495137D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11844" y="4147105"/>
              <a:ext cx="522320" cy="395794"/>
              <a:chOff x="2221" y="4983"/>
              <a:chExt cx="322" cy="244"/>
            </a:xfrm>
            <a:solidFill>
              <a:schemeClr val="bg1"/>
            </a:solidFill>
          </p:grpSpPr>
          <p:sp>
            <p:nvSpPr>
              <p:cNvPr id="113" name="Freeform 20">
                <a:extLst>
                  <a:ext uri="{FF2B5EF4-FFF2-40B4-BE49-F238E27FC236}">
                    <a16:creationId xmlns:a16="http://schemas.microsoft.com/office/drawing/2014/main" id="{0C1D38CC-21EB-42D0-96D1-AE509531D8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29" y="4983"/>
                <a:ext cx="151" cy="139"/>
              </a:xfrm>
              <a:custGeom>
                <a:avLst/>
                <a:gdLst>
                  <a:gd name="T0" fmla="*/ 35 w 70"/>
                  <a:gd name="T1" fmla="*/ 7 h 64"/>
                  <a:gd name="T2" fmla="*/ 53 w 70"/>
                  <a:gd name="T3" fmla="*/ 14 h 64"/>
                  <a:gd name="T4" fmla="*/ 60 w 70"/>
                  <a:gd name="T5" fmla="*/ 32 h 64"/>
                  <a:gd name="T6" fmla="*/ 53 w 70"/>
                  <a:gd name="T7" fmla="*/ 50 h 64"/>
                  <a:gd name="T8" fmla="*/ 35 w 70"/>
                  <a:gd name="T9" fmla="*/ 58 h 64"/>
                  <a:gd name="T10" fmla="*/ 17 w 70"/>
                  <a:gd name="T11" fmla="*/ 50 h 64"/>
                  <a:gd name="T12" fmla="*/ 10 w 70"/>
                  <a:gd name="T13" fmla="*/ 32 h 64"/>
                  <a:gd name="T14" fmla="*/ 17 w 70"/>
                  <a:gd name="T15" fmla="*/ 14 h 64"/>
                  <a:gd name="T16" fmla="*/ 35 w 70"/>
                  <a:gd name="T17" fmla="*/ 7 h 64"/>
                  <a:gd name="T18" fmla="*/ 35 w 70"/>
                  <a:gd name="T19" fmla="*/ 0 h 64"/>
                  <a:gd name="T20" fmla="*/ 13 w 70"/>
                  <a:gd name="T21" fmla="*/ 10 h 64"/>
                  <a:gd name="T22" fmla="*/ 13 w 70"/>
                  <a:gd name="T23" fmla="*/ 55 h 64"/>
                  <a:gd name="T24" fmla="*/ 35 w 70"/>
                  <a:gd name="T25" fmla="*/ 64 h 64"/>
                  <a:gd name="T26" fmla="*/ 58 w 70"/>
                  <a:gd name="T27" fmla="*/ 55 h 64"/>
                  <a:gd name="T28" fmla="*/ 58 w 70"/>
                  <a:gd name="T29" fmla="*/ 10 h 64"/>
                  <a:gd name="T30" fmla="*/ 35 w 70"/>
                  <a:gd name="T3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0" h="64">
                    <a:moveTo>
                      <a:pt x="35" y="7"/>
                    </a:moveTo>
                    <a:cubicBezTo>
                      <a:pt x="42" y="7"/>
                      <a:pt x="49" y="9"/>
                      <a:pt x="53" y="14"/>
                    </a:cubicBezTo>
                    <a:cubicBezTo>
                      <a:pt x="58" y="19"/>
                      <a:pt x="60" y="25"/>
                      <a:pt x="60" y="32"/>
                    </a:cubicBezTo>
                    <a:cubicBezTo>
                      <a:pt x="60" y="39"/>
                      <a:pt x="58" y="45"/>
                      <a:pt x="53" y="50"/>
                    </a:cubicBezTo>
                    <a:cubicBezTo>
                      <a:pt x="49" y="55"/>
                      <a:pt x="42" y="58"/>
                      <a:pt x="35" y="58"/>
                    </a:cubicBezTo>
                    <a:cubicBezTo>
                      <a:pt x="28" y="58"/>
                      <a:pt x="22" y="55"/>
                      <a:pt x="17" y="50"/>
                    </a:cubicBezTo>
                    <a:cubicBezTo>
                      <a:pt x="13" y="45"/>
                      <a:pt x="10" y="39"/>
                      <a:pt x="10" y="32"/>
                    </a:cubicBezTo>
                    <a:cubicBezTo>
                      <a:pt x="10" y="25"/>
                      <a:pt x="13" y="19"/>
                      <a:pt x="17" y="14"/>
                    </a:cubicBezTo>
                    <a:cubicBezTo>
                      <a:pt x="22" y="9"/>
                      <a:pt x="28" y="7"/>
                      <a:pt x="35" y="7"/>
                    </a:cubicBezTo>
                    <a:moveTo>
                      <a:pt x="35" y="0"/>
                    </a:moveTo>
                    <a:cubicBezTo>
                      <a:pt x="27" y="0"/>
                      <a:pt x="19" y="3"/>
                      <a:pt x="13" y="10"/>
                    </a:cubicBezTo>
                    <a:cubicBezTo>
                      <a:pt x="0" y="22"/>
                      <a:pt x="0" y="42"/>
                      <a:pt x="13" y="55"/>
                    </a:cubicBezTo>
                    <a:cubicBezTo>
                      <a:pt x="19" y="61"/>
                      <a:pt x="27" y="64"/>
                      <a:pt x="35" y="64"/>
                    </a:cubicBezTo>
                    <a:cubicBezTo>
                      <a:pt x="44" y="64"/>
                      <a:pt x="52" y="61"/>
                      <a:pt x="58" y="55"/>
                    </a:cubicBezTo>
                    <a:cubicBezTo>
                      <a:pt x="70" y="42"/>
                      <a:pt x="70" y="22"/>
                      <a:pt x="58" y="10"/>
                    </a:cubicBezTo>
                    <a:cubicBezTo>
                      <a:pt x="52" y="3"/>
                      <a:pt x="44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산돌고딕 M" panose="020D0604000101010101" pitchFamily="50" charset="-127"/>
                  <a:ea typeface="산돌고딕 M" panose="020D0604000101010101" pitchFamily="50" charset="-127"/>
                </a:endParaRPr>
              </a:p>
            </p:txBody>
          </p:sp>
          <p:sp>
            <p:nvSpPr>
              <p:cNvPr id="137" name="Freeform 21">
                <a:extLst>
                  <a:ext uri="{FF2B5EF4-FFF2-40B4-BE49-F238E27FC236}">
                    <a16:creationId xmlns:a16="http://schemas.microsoft.com/office/drawing/2014/main" id="{93AE86AB-6CC9-4619-B7F2-F4F97B0660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29" y="4983"/>
                <a:ext cx="151" cy="139"/>
              </a:xfrm>
              <a:custGeom>
                <a:avLst/>
                <a:gdLst>
                  <a:gd name="T0" fmla="*/ 35 w 70"/>
                  <a:gd name="T1" fmla="*/ 7 h 64"/>
                  <a:gd name="T2" fmla="*/ 53 w 70"/>
                  <a:gd name="T3" fmla="*/ 14 h 64"/>
                  <a:gd name="T4" fmla="*/ 60 w 70"/>
                  <a:gd name="T5" fmla="*/ 32 h 64"/>
                  <a:gd name="T6" fmla="*/ 53 w 70"/>
                  <a:gd name="T7" fmla="*/ 50 h 64"/>
                  <a:gd name="T8" fmla="*/ 35 w 70"/>
                  <a:gd name="T9" fmla="*/ 58 h 64"/>
                  <a:gd name="T10" fmla="*/ 17 w 70"/>
                  <a:gd name="T11" fmla="*/ 50 h 64"/>
                  <a:gd name="T12" fmla="*/ 10 w 70"/>
                  <a:gd name="T13" fmla="*/ 32 h 64"/>
                  <a:gd name="T14" fmla="*/ 17 w 70"/>
                  <a:gd name="T15" fmla="*/ 14 h 64"/>
                  <a:gd name="T16" fmla="*/ 35 w 70"/>
                  <a:gd name="T17" fmla="*/ 7 h 64"/>
                  <a:gd name="T18" fmla="*/ 35 w 70"/>
                  <a:gd name="T19" fmla="*/ 0 h 64"/>
                  <a:gd name="T20" fmla="*/ 13 w 70"/>
                  <a:gd name="T21" fmla="*/ 10 h 64"/>
                  <a:gd name="T22" fmla="*/ 13 w 70"/>
                  <a:gd name="T23" fmla="*/ 55 h 64"/>
                  <a:gd name="T24" fmla="*/ 35 w 70"/>
                  <a:gd name="T25" fmla="*/ 64 h 64"/>
                  <a:gd name="T26" fmla="*/ 58 w 70"/>
                  <a:gd name="T27" fmla="*/ 55 h 64"/>
                  <a:gd name="T28" fmla="*/ 58 w 70"/>
                  <a:gd name="T29" fmla="*/ 10 h 64"/>
                  <a:gd name="T30" fmla="*/ 35 w 70"/>
                  <a:gd name="T3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0" h="64">
                    <a:moveTo>
                      <a:pt x="35" y="7"/>
                    </a:moveTo>
                    <a:cubicBezTo>
                      <a:pt x="42" y="7"/>
                      <a:pt x="49" y="9"/>
                      <a:pt x="53" y="14"/>
                    </a:cubicBezTo>
                    <a:cubicBezTo>
                      <a:pt x="58" y="19"/>
                      <a:pt x="60" y="25"/>
                      <a:pt x="60" y="32"/>
                    </a:cubicBezTo>
                    <a:cubicBezTo>
                      <a:pt x="60" y="39"/>
                      <a:pt x="58" y="45"/>
                      <a:pt x="53" y="50"/>
                    </a:cubicBezTo>
                    <a:cubicBezTo>
                      <a:pt x="49" y="55"/>
                      <a:pt x="42" y="58"/>
                      <a:pt x="35" y="58"/>
                    </a:cubicBezTo>
                    <a:cubicBezTo>
                      <a:pt x="28" y="58"/>
                      <a:pt x="22" y="55"/>
                      <a:pt x="17" y="50"/>
                    </a:cubicBezTo>
                    <a:cubicBezTo>
                      <a:pt x="13" y="45"/>
                      <a:pt x="10" y="39"/>
                      <a:pt x="10" y="32"/>
                    </a:cubicBezTo>
                    <a:cubicBezTo>
                      <a:pt x="10" y="25"/>
                      <a:pt x="13" y="19"/>
                      <a:pt x="17" y="14"/>
                    </a:cubicBezTo>
                    <a:cubicBezTo>
                      <a:pt x="22" y="9"/>
                      <a:pt x="28" y="7"/>
                      <a:pt x="35" y="7"/>
                    </a:cubicBezTo>
                    <a:moveTo>
                      <a:pt x="35" y="0"/>
                    </a:moveTo>
                    <a:cubicBezTo>
                      <a:pt x="27" y="0"/>
                      <a:pt x="19" y="3"/>
                      <a:pt x="13" y="10"/>
                    </a:cubicBezTo>
                    <a:cubicBezTo>
                      <a:pt x="0" y="22"/>
                      <a:pt x="0" y="42"/>
                      <a:pt x="13" y="55"/>
                    </a:cubicBezTo>
                    <a:cubicBezTo>
                      <a:pt x="19" y="61"/>
                      <a:pt x="27" y="64"/>
                      <a:pt x="35" y="64"/>
                    </a:cubicBezTo>
                    <a:cubicBezTo>
                      <a:pt x="44" y="64"/>
                      <a:pt x="52" y="61"/>
                      <a:pt x="58" y="55"/>
                    </a:cubicBezTo>
                    <a:cubicBezTo>
                      <a:pt x="70" y="42"/>
                      <a:pt x="70" y="22"/>
                      <a:pt x="58" y="10"/>
                    </a:cubicBezTo>
                    <a:cubicBezTo>
                      <a:pt x="52" y="3"/>
                      <a:pt x="44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산돌고딕 M" panose="020D0604000101010101" pitchFamily="50" charset="-127"/>
                  <a:ea typeface="산돌고딕 M" panose="020D0604000101010101" pitchFamily="50" charset="-127"/>
                </a:endParaRPr>
              </a:p>
            </p:txBody>
          </p:sp>
          <p:sp>
            <p:nvSpPr>
              <p:cNvPr id="138" name="Freeform 22">
                <a:extLst>
                  <a:ext uri="{FF2B5EF4-FFF2-40B4-BE49-F238E27FC236}">
                    <a16:creationId xmlns:a16="http://schemas.microsoft.com/office/drawing/2014/main" id="{29068B20-B6F4-4CC4-BAF2-E6FBCF84C0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33" y="5081"/>
                <a:ext cx="65" cy="65"/>
              </a:xfrm>
              <a:custGeom>
                <a:avLst/>
                <a:gdLst>
                  <a:gd name="T0" fmla="*/ 18 w 30"/>
                  <a:gd name="T1" fmla="*/ 30 h 30"/>
                  <a:gd name="T2" fmla="*/ 16 w 30"/>
                  <a:gd name="T3" fmla="*/ 29 h 30"/>
                  <a:gd name="T4" fmla="*/ 1 w 30"/>
                  <a:gd name="T5" fmla="*/ 15 h 30"/>
                  <a:gd name="T6" fmla="*/ 1 w 30"/>
                  <a:gd name="T7" fmla="*/ 10 h 30"/>
                  <a:gd name="T8" fmla="*/ 10 w 30"/>
                  <a:gd name="T9" fmla="*/ 1 h 30"/>
                  <a:gd name="T10" fmla="*/ 15 w 30"/>
                  <a:gd name="T11" fmla="*/ 1 h 30"/>
                  <a:gd name="T12" fmla="*/ 29 w 30"/>
                  <a:gd name="T13" fmla="*/ 15 h 30"/>
                  <a:gd name="T14" fmla="*/ 29 w 30"/>
                  <a:gd name="T15" fmla="*/ 20 h 30"/>
                  <a:gd name="T16" fmla="*/ 20 w 30"/>
                  <a:gd name="T17" fmla="*/ 29 h 30"/>
                  <a:gd name="T18" fmla="*/ 18 w 30"/>
                  <a:gd name="T19" fmla="*/ 30 h 30"/>
                  <a:gd name="T20" fmla="*/ 8 w 30"/>
                  <a:gd name="T21" fmla="*/ 12 h 30"/>
                  <a:gd name="T22" fmla="*/ 18 w 30"/>
                  <a:gd name="T23" fmla="*/ 21 h 30"/>
                  <a:gd name="T24" fmla="*/ 22 w 30"/>
                  <a:gd name="T25" fmla="*/ 18 h 30"/>
                  <a:gd name="T26" fmla="*/ 13 w 30"/>
                  <a:gd name="T27" fmla="*/ 8 h 30"/>
                  <a:gd name="T28" fmla="*/ 8 w 30"/>
                  <a:gd name="T29" fmla="*/ 12 h 30"/>
                  <a:gd name="T30" fmla="*/ 8 w 30"/>
                  <a:gd name="T31" fmla="*/ 1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" h="30">
                    <a:moveTo>
                      <a:pt x="18" y="30"/>
                    </a:moveTo>
                    <a:cubicBezTo>
                      <a:pt x="17" y="30"/>
                      <a:pt x="16" y="29"/>
                      <a:pt x="16" y="29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3"/>
                      <a:pt x="0" y="11"/>
                      <a:pt x="1" y="1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1" y="0"/>
                      <a:pt x="13" y="0"/>
                      <a:pt x="15" y="1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30" y="17"/>
                      <a:pt x="30" y="19"/>
                      <a:pt x="29" y="20"/>
                    </a:cubicBezTo>
                    <a:cubicBezTo>
                      <a:pt x="20" y="29"/>
                      <a:pt x="20" y="29"/>
                      <a:pt x="20" y="29"/>
                    </a:cubicBezTo>
                    <a:cubicBezTo>
                      <a:pt x="19" y="29"/>
                      <a:pt x="19" y="30"/>
                      <a:pt x="18" y="30"/>
                    </a:cubicBezTo>
                    <a:close/>
                    <a:moveTo>
                      <a:pt x="8" y="12"/>
                    </a:moveTo>
                    <a:cubicBezTo>
                      <a:pt x="18" y="21"/>
                      <a:pt x="18" y="21"/>
                      <a:pt x="18" y="21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8" y="12"/>
                      <a:pt x="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산돌고딕 M" panose="020D0604000101010101" pitchFamily="50" charset="-127"/>
                  <a:ea typeface="산돌고딕 M" panose="020D0604000101010101" pitchFamily="50" charset="-127"/>
                </a:endParaRPr>
              </a:p>
            </p:txBody>
          </p:sp>
          <p:sp>
            <p:nvSpPr>
              <p:cNvPr id="139" name="Freeform 23">
                <a:extLst>
                  <a:ext uri="{FF2B5EF4-FFF2-40B4-BE49-F238E27FC236}">
                    <a16:creationId xmlns:a16="http://schemas.microsoft.com/office/drawing/2014/main" id="{16C580FE-A3AF-47ED-927E-D2FC22DF66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0" y="5098"/>
                <a:ext cx="93" cy="94"/>
              </a:xfrm>
              <a:custGeom>
                <a:avLst/>
                <a:gdLst>
                  <a:gd name="T0" fmla="*/ 25 w 43"/>
                  <a:gd name="T1" fmla="*/ 43 h 43"/>
                  <a:gd name="T2" fmla="*/ 29 w 43"/>
                  <a:gd name="T3" fmla="*/ 43 h 43"/>
                  <a:gd name="T4" fmla="*/ 42 w 43"/>
                  <a:gd name="T5" fmla="*/ 28 h 43"/>
                  <a:gd name="T6" fmla="*/ 42 w 43"/>
                  <a:gd name="T7" fmla="*/ 25 h 43"/>
                  <a:gd name="T8" fmla="*/ 18 w 43"/>
                  <a:gd name="T9" fmla="*/ 1 h 43"/>
                  <a:gd name="T10" fmla="*/ 15 w 43"/>
                  <a:gd name="T11" fmla="*/ 1 h 43"/>
                  <a:gd name="T12" fmla="*/ 1 w 43"/>
                  <a:gd name="T13" fmla="*/ 15 h 43"/>
                  <a:gd name="T14" fmla="*/ 1 w 43"/>
                  <a:gd name="T15" fmla="*/ 18 h 43"/>
                  <a:gd name="T16" fmla="*/ 25 w 43"/>
                  <a:gd name="T17" fmla="*/ 43 h 43"/>
                  <a:gd name="T18" fmla="*/ 25 w 43"/>
                  <a:gd name="T1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" h="43">
                    <a:moveTo>
                      <a:pt x="25" y="43"/>
                    </a:moveTo>
                    <a:cubicBezTo>
                      <a:pt x="26" y="43"/>
                      <a:pt x="27" y="43"/>
                      <a:pt x="29" y="43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3" y="28"/>
                      <a:pt x="43" y="26"/>
                      <a:pt x="42" y="25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0"/>
                      <a:pt x="16" y="0"/>
                      <a:pt x="15" y="1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6"/>
                      <a:pt x="0" y="17"/>
                      <a:pt x="1" y="18"/>
                    </a:cubicBezTo>
                    <a:cubicBezTo>
                      <a:pt x="25" y="43"/>
                      <a:pt x="25" y="43"/>
                      <a:pt x="25" y="43"/>
                    </a:cubicBezTo>
                    <a:cubicBezTo>
                      <a:pt x="25" y="43"/>
                      <a:pt x="25" y="43"/>
                      <a:pt x="2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산돌고딕 M" panose="020D0604000101010101" pitchFamily="50" charset="-127"/>
                  <a:ea typeface="산돌고딕 M" panose="020D0604000101010101" pitchFamily="50" charset="-127"/>
                </a:endParaRPr>
              </a:p>
            </p:txBody>
          </p:sp>
          <p:sp>
            <p:nvSpPr>
              <p:cNvPr id="140" name="Freeform 24">
                <a:extLst>
                  <a:ext uri="{FF2B5EF4-FFF2-40B4-BE49-F238E27FC236}">
                    <a16:creationId xmlns:a16="http://schemas.microsoft.com/office/drawing/2014/main" id="{79D30DFD-8C3B-421A-99F5-1C5134C0D0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0" y="5103"/>
                <a:ext cx="71" cy="48"/>
              </a:xfrm>
              <a:custGeom>
                <a:avLst/>
                <a:gdLst>
                  <a:gd name="T0" fmla="*/ 5 w 33"/>
                  <a:gd name="T1" fmla="*/ 3 h 22"/>
                  <a:gd name="T2" fmla="*/ 1 w 33"/>
                  <a:gd name="T3" fmla="*/ 3 h 22"/>
                  <a:gd name="T4" fmla="*/ 1 w 33"/>
                  <a:gd name="T5" fmla="*/ 7 h 22"/>
                  <a:gd name="T6" fmla="*/ 14 w 33"/>
                  <a:gd name="T7" fmla="*/ 21 h 22"/>
                  <a:gd name="T8" fmla="*/ 16 w 33"/>
                  <a:gd name="T9" fmla="*/ 22 h 22"/>
                  <a:gd name="T10" fmla="*/ 16 w 33"/>
                  <a:gd name="T11" fmla="*/ 22 h 22"/>
                  <a:gd name="T12" fmla="*/ 18 w 33"/>
                  <a:gd name="T13" fmla="*/ 21 h 22"/>
                  <a:gd name="T14" fmla="*/ 33 w 33"/>
                  <a:gd name="T15" fmla="*/ 4 h 22"/>
                  <a:gd name="T16" fmla="*/ 29 w 33"/>
                  <a:gd name="T17" fmla="*/ 0 h 22"/>
                  <a:gd name="T18" fmla="*/ 16 w 33"/>
                  <a:gd name="T19" fmla="*/ 15 h 22"/>
                  <a:gd name="T20" fmla="*/ 5 w 33"/>
                  <a:gd name="T21" fmla="*/ 3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22">
                    <a:moveTo>
                      <a:pt x="5" y="3"/>
                    </a:moveTo>
                    <a:cubicBezTo>
                      <a:pt x="4" y="2"/>
                      <a:pt x="2" y="1"/>
                      <a:pt x="1" y="3"/>
                    </a:cubicBezTo>
                    <a:cubicBezTo>
                      <a:pt x="0" y="4"/>
                      <a:pt x="0" y="5"/>
                      <a:pt x="1" y="7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2"/>
                      <a:pt x="15" y="22"/>
                      <a:pt x="16" y="2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22"/>
                      <a:pt x="18" y="22"/>
                      <a:pt x="18" y="21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1" y="3"/>
                      <a:pt x="30" y="1"/>
                      <a:pt x="29" y="0"/>
                    </a:cubicBezTo>
                    <a:cubicBezTo>
                      <a:pt x="16" y="15"/>
                      <a:pt x="16" y="15"/>
                      <a:pt x="16" y="15"/>
                    </a:cubicBezTo>
                    <a:lnTo>
                      <a:pt x="5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산돌고딕 M" panose="020D0604000101010101" pitchFamily="50" charset="-127"/>
                  <a:ea typeface="산돌고딕 M" panose="020D0604000101010101" pitchFamily="50" charset="-127"/>
                </a:endParaRPr>
              </a:p>
            </p:txBody>
          </p:sp>
          <p:sp>
            <p:nvSpPr>
              <p:cNvPr id="141" name="Freeform 25">
                <a:extLst>
                  <a:ext uri="{FF2B5EF4-FFF2-40B4-BE49-F238E27FC236}">
                    <a16:creationId xmlns:a16="http://schemas.microsoft.com/office/drawing/2014/main" id="{16055F24-DA3A-45EA-91EE-18032F5CB50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21" y="5029"/>
                <a:ext cx="175" cy="198"/>
              </a:xfrm>
              <a:custGeom>
                <a:avLst/>
                <a:gdLst>
                  <a:gd name="T0" fmla="*/ 68 w 81"/>
                  <a:gd name="T1" fmla="*/ 50 h 91"/>
                  <a:gd name="T2" fmla="*/ 68 w 81"/>
                  <a:gd name="T3" fmla="*/ 73 h 91"/>
                  <a:gd name="T4" fmla="*/ 16 w 81"/>
                  <a:gd name="T5" fmla="*/ 73 h 91"/>
                  <a:gd name="T6" fmla="*/ 14 w 81"/>
                  <a:gd name="T7" fmla="*/ 76 h 91"/>
                  <a:gd name="T8" fmla="*/ 14 w 81"/>
                  <a:gd name="T9" fmla="*/ 81 h 91"/>
                  <a:gd name="T10" fmla="*/ 10 w 81"/>
                  <a:gd name="T11" fmla="*/ 85 h 91"/>
                  <a:gd name="T12" fmla="*/ 6 w 81"/>
                  <a:gd name="T13" fmla="*/ 81 h 91"/>
                  <a:gd name="T14" fmla="*/ 6 w 81"/>
                  <a:gd name="T15" fmla="*/ 6 h 91"/>
                  <a:gd name="T16" fmla="*/ 44 w 81"/>
                  <a:gd name="T17" fmla="*/ 6 h 91"/>
                  <a:gd name="T18" fmla="*/ 46 w 81"/>
                  <a:gd name="T19" fmla="*/ 0 h 91"/>
                  <a:gd name="T20" fmla="*/ 3 w 81"/>
                  <a:gd name="T21" fmla="*/ 0 h 91"/>
                  <a:gd name="T22" fmla="*/ 0 w 81"/>
                  <a:gd name="T23" fmla="*/ 3 h 91"/>
                  <a:gd name="T24" fmla="*/ 0 w 81"/>
                  <a:gd name="T25" fmla="*/ 81 h 91"/>
                  <a:gd name="T26" fmla="*/ 0 w 81"/>
                  <a:gd name="T27" fmla="*/ 81 h 91"/>
                  <a:gd name="T28" fmla="*/ 10 w 81"/>
                  <a:gd name="T29" fmla="*/ 91 h 91"/>
                  <a:gd name="T30" fmla="*/ 10 w 81"/>
                  <a:gd name="T31" fmla="*/ 91 h 91"/>
                  <a:gd name="T32" fmla="*/ 72 w 81"/>
                  <a:gd name="T33" fmla="*/ 91 h 91"/>
                  <a:gd name="T34" fmla="*/ 81 w 81"/>
                  <a:gd name="T35" fmla="*/ 81 h 91"/>
                  <a:gd name="T36" fmla="*/ 81 w 81"/>
                  <a:gd name="T37" fmla="*/ 76 h 91"/>
                  <a:gd name="T38" fmla="*/ 78 w 81"/>
                  <a:gd name="T39" fmla="*/ 73 h 91"/>
                  <a:gd name="T40" fmla="*/ 74 w 81"/>
                  <a:gd name="T41" fmla="*/ 73 h 91"/>
                  <a:gd name="T42" fmla="*/ 74 w 81"/>
                  <a:gd name="T43" fmla="*/ 52 h 91"/>
                  <a:gd name="T44" fmla="*/ 68 w 81"/>
                  <a:gd name="T45" fmla="*/ 50 h 91"/>
                  <a:gd name="T46" fmla="*/ 75 w 81"/>
                  <a:gd name="T47" fmla="*/ 79 h 91"/>
                  <a:gd name="T48" fmla="*/ 75 w 81"/>
                  <a:gd name="T49" fmla="*/ 81 h 91"/>
                  <a:gd name="T50" fmla="*/ 72 w 81"/>
                  <a:gd name="T51" fmla="*/ 85 h 91"/>
                  <a:gd name="T52" fmla="*/ 18 w 81"/>
                  <a:gd name="T53" fmla="*/ 85 h 91"/>
                  <a:gd name="T54" fmla="*/ 19 w 81"/>
                  <a:gd name="T55" fmla="*/ 81 h 91"/>
                  <a:gd name="T56" fmla="*/ 19 w 81"/>
                  <a:gd name="T57" fmla="*/ 79 h 91"/>
                  <a:gd name="T58" fmla="*/ 71 w 81"/>
                  <a:gd name="T59" fmla="*/ 79 h 91"/>
                  <a:gd name="T60" fmla="*/ 71 w 81"/>
                  <a:gd name="T61" fmla="*/ 79 h 91"/>
                  <a:gd name="T62" fmla="*/ 71 w 81"/>
                  <a:gd name="T63" fmla="*/ 79 h 91"/>
                  <a:gd name="T64" fmla="*/ 75 w 81"/>
                  <a:gd name="T65" fmla="*/ 7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1" h="91">
                    <a:moveTo>
                      <a:pt x="68" y="50"/>
                    </a:moveTo>
                    <a:cubicBezTo>
                      <a:pt x="68" y="73"/>
                      <a:pt x="68" y="73"/>
                      <a:pt x="68" y="73"/>
                    </a:cubicBezTo>
                    <a:cubicBezTo>
                      <a:pt x="16" y="73"/>
                      <a:pt x="16" y="73"/>
                      <a:pt x="16" y="73"/>
                    </a:cubicBezTo>
                    <a:cubicBezTo>
                      <a:pt x="15" y="73"/>
                      <a:pt x="14" y="74"/>
                      <a:pt x="14" y="76"/>
                    </a:cubicBezTo>
                    <a:cubicBezTo>
                      <a:pt x="14" y="81"/>
                      <a:pt x="14" y="81"/>
                      <a:pt x="14" y="81"/>
                    </a:cubicBezTo>
                    <a:cubicBezTo>
                      <a:pt x="14" y="83"/>
                      <a:pt x="12" y="85"/>
                      <a:pt x="10" y="85"/>
                    </a:cubicBezTo>
                    <a:cubicBezTo>
                      <a:pt x="8" y="85"/>
                      <a:pt x="6" y="83"/>
                      <a:pt x="6" y="81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44" y="6"/>
                      <a:pt x="44" y="6"/>
                      <a:pt x="44" y="6"/>
                    </a:cubicBezTo>
                    <a:cubicBezTo>
                      <a:pt x="44" y="4"/>
                      <a:pt x="45" y="2"/>
                      <a:pt x="4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7"/>
                      <a:pt x="4" y="91"/>
                      <a:pt x="10" y="91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7" y="91"/>
                      <a:pt x="81" y="87"/>
                      <a:pt x="81" y="81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81" y="74"/>
                      <a:pt x="80" y="73"/>
                      <a:pt x="78" y="73"/>
                    </a:cubicBezTo>
                    <a:cubicBezTo>
                      <a:pt x="74" y="73"/>
                      <a:pt x="74" y="73"/>
                      <a:pt x="74" y="73"/>
                    </a:cubicBezTo>
                    <a:cubicBezTo>
                      <a:pt x="74" y="52"/>
                      <a:pt x="74" y="52"/>
                      <a:pt x="74" y="52"/>
                    </a:cubicBezTo>
                    <a:cubicBezTo>
                      <a:pt x="72" y="51"/>
                      <a:pt x="70" y="51"/>
                      <a:pt x="68" y="50"/>
                    </a:cubicBezTo>
                    <a:close/>
                    <a:moveTo>
                      <a:pt x="75" y="79"/>
                    </a:moveTo>
                    <a:cubicBezTo>
                      <a:pt x="75" y="81"/>
                      <a:pt x="75" y="81"/>
                      <a:pt x="75" y="81"/>
                    </a:cubicBezTo>
                    <a:cubicBezTo>
                      <a:pt x="75" y="83"/>
                      <a:pt x="74" y="85"/>
                      <a:pt x="72" y="85"/>
                    </a:cubicBezTo>
                    <a:cubicBezTo>
                      <a:pt x="18" y="85"/>
                      <a:pt x="18" y="85"/>
                      <a:pt x="18" y="85"/>
                    </a:cubicBezTo>
                    <a:cubicBezTo>
                      <a:pt x="19" y="84"/>
                      <a:pt x="19" y="83"/>
                      <a:pt x="19" y="81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71" y="79"/>
                      <a:pt x="71" y="79"/>
                      <a:pt x="71" y="79"/>
                    </a:cubicBezTo>
                    <a:cubicBezTo>
                      <a:pt x="71" y="79"/>
                      <a:pt x="71" y="79"/>
                      <a:pt x="71" y="79"/>
                    </a:cubicBezTo>
                    <a:cubicBezTo>
                      <a:pt x="71" y="79"/>
                      <a:pt x="71" y="79"/>
                      <a:pt x="71" y="79"/>
                    </a:cubicBezTo>
                    <a:lnTo>
                      <a:pt x="75" y="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산돌고딕 M" panose="020D0604000101010101" pitchFamily="50" charset="-127"/>
                  <a:ea typeface="산돌고딕 M" panose="020D0604000101010101" pitchFamily="50" charset="-127"/>
                </a:endParaRPr>
              </a:p>
            </p:txBody>
          </p:sp>
        </p:grpSp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62BC4D0F-B8D0-401E-B5E3-C1D7FB9377FA}"/>
              </a:ext>
            </a:extLst>
          </p:cNvPr>
          <p:cNvGrpSpPr/>
          <p:nvPr/>
        </p:nvGrpSpPr>
        <p:grpSpPr>
          <a:xfrm>
            <a:off x="4288821" y="792791"/>
            <a:ext cx="3078577" cy="3065215"/>
            <a:chOff x="4278504" y="897566"/>
            <a:chExt cx="3078577" cy="3065215"/>
          </a:xfrm>
        </p:grpSpPr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9431CD58-7FF5-420E-8645-3E91F768869C}"/>
                </a:ext>
              </a:extLst>
            </p:cNvPr>
            <p:cNvGrpSpPr/>
            <p:nvPr/>
          </p:nvGrpSpPr>
          <p:grpSpPr>
            <a:xfrm>
              <a:off x="4523213" y="1329447"/>
              <a:ext cx="2633334" cy="2633334"/>
              <a:chOff x="4408761" y="1832445"/>
              <a:chExt cx="2633334" cy="2633334"/>
            </a:xfrm>
          </p:grpSpPr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DE3D2402-9588-4EDD-9111-2D2272C48BA5}"/>
                  </a:ext>
                </a:extLst>
              </p:cNvPr>
              <p:cNvSpPr/>
              <p:nvPr/>
            </p:nvSpPr>
            <p:spPr>
              <a:xfrm>
                <a:off x="4490498" y="1914181"/>
                <a:ext cx="2469861" cy="2469862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38100">
                <a:solidFill>
                  <a:srgbClr val="0076B3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7BB6180-3C91-48AB-A1E1-90671FD7DF66}"/>
                  </a:ext>
                </a:extLst>
              </p:cNvPr>
              <p:cNvSpPr/>
              <p:nvPr/>
            </p:nvSpPr>
            <p:spPr>
              <a:xfrm>
                <a:off x="4408761" y="1832445"/>
                <a:ext cx="2633334" cy="2633334"/>
              </a:xfrm>
              <a:prstGeom prst="ellipse">
                <a:avLst/>
              </a:prstGeom>
              <a:noFill/>
              <a:ln>
                <a:solidFill>
                  <a:srgbClr val="0076B3">
                    <a:alpha val="2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3FB704F3-3B00-4076-A094-83055E3A9887}"/>
                </a:ext>
              </a:extLst>
            </p:cNvPr>
            <p:cNvGrpSpPr/>
            <p:nvPr/>
          </p:nvGrpSpPr>
          <p:grpSpPr>
            <a:xfrm>
              <a:off x="5285664" y="897566"/>
              <a:ext cx="1060524" cy="1060524"/>
              <a:chOff x="3759582" y="2882180"/>
              <a:chExt cx="1081234" cy="1081234"/>
            </a:xfrm>
          </p:grpSpPr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CD8A8C07-D194-4D4D-9640-E8B879E1814F}"/>
                  </a:ext>
                </a:extLst>
              </p:cNvPr>
              <p:cNvSpPr/>
              <p:nvPr/>
            </p:nvSpPr>
            <p:spPr>
              <a:xfrm>
                <a:off x="3759582" y="2882180"/>
                <a:ext cx="1081234" cy="1081234"/>
              </a:xfrm>
              <a:prstGeom prst="ellipse">
                <a:avLst/>
              </a:prstGeom>
              <a:solidFill>
                <a:srgbClr val="00B9ED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086B8F"/>
                  </a:solidFill>
                </a:endParaRPr>
              </a:p>
            </p:txBody>
          </p:sp>
          <p:grpSp>
            <p:nvGrpSpPr>
              <p:cNvPr id="178" name="그룹 177">
                <a:extLst>
                  <a:ext uri="{FF2B5EF4-FFF2-40B4-BE49-F238E27FC236}">
                    <a16:creationId xmlns:a16="http://schemas.microsoft.com/office/drawing/2014/main" id="{085310E2-65EA-47DC-A4B5-ACA3B11DF497}"/>
                  </a:ext>
                </a:extLst>
              </p:cNvPr>
              <p:cNvGrpSpPr/>
              <p:nvPr/>
            </p:nvGrpSpPr>
            <p:grpSpPr>
              <a:xfrm>
                <a:off x="3789623" y="2955132"/>
                <a:ext cx="1021152" cy="935332"/>
                <a:chOff x="3471161" y="3055055"/>
                <a:chExt cx="1021152" cy="935332"/>
              </a:xfrm>
            </p:grpSpPr>
            <p:sp>
              <p:nvSpPr>
                <p:cNvPr id="179" name="타원 178">
                  <a:extLst>
                    <a:ext uri="{FF2B5EF4-FFF2-40B4-BE49-F238E27FC236}">
                      <a16:creationId xmlns:a16="http://schemas.microsoft.com/office/drawing/2014/main" id="{5F51E127-ADCB-4D18-8470-707D576A43B8}"/>
                    </a:ext>
                  </a:extLst>
                </p:cNvPr>
                <p:cNvSpPr/>
                <p:nvPr/>
              </p:nvSpPr>
              <p:spPr>
                <a:xfrm>
                  <a:off x="3517640" y="3055055"/>
                  <a:ext cx="928194" cy="93533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lt1">
                        <a:alpha val="90000"/>
                      </a:schemeClr>
                    </a:solidFill>
                  </a:endParaRP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826E101E-2EEB-4F1D-852A-9ABDE1E3DEFD}"/>
                    </a:ext>
                  </a:extLst>
                </p:cNvPr>
                <p:cNvSpPr txBox="1"/>
                <p:nvPr/>
              </p:nvSpPr>
              <p:spPr>
                <a:xfrm>
                  <a:off x="3471161" y="3412895"/>
                  <a:ext cx="1021152" cy="21965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>
                    <a:spcAft>
                      <a:spcPts val="200"/>
                    </a:spcAft>
                    <a:buClr>
                      <a:prstClr val="white">
                        <a:lumMod val="50000"/>
                      </a:prstClr>
                    </a:buClr>
                    <a:defRPr/>
                  </a:pPr>
                  <a:r>
                    <a:rPr lang="en-US" altLang="ko-KR" sz="1400" spc="-50" dirty="0" smtClean="0">
                      <a:ln>
                        <a:solidFill>
                          <a:srgbClr val="3F4057">
                            <a:alpha val="0"/>
                          </a:srgbClr>
                        </a:solidFill>
                      </a:ln>
                      <a:solidFill>
                        <a:srgbClr val="005596"/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rPr>
                    <a:t>-----</a:t>
                  </a:r>
                  <a:endParaRPr lang="en-US" altLang="ko-KR" sz="1400" spc="-5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rgbClr val="00559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endParaRPr>
                </a:p>
              </p:txBody>
            </p:sp>
          </p:grpSp>
        </p:grpSp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id="{4308D8F4-AEF5-4F7D-9B10-F6D1CDC71784}"/>
                </a:ext>
              </a:extLst>
            </p:cNvPr>
            <p:cNvGrpSpPr/>
            <p:nvPr/>
          </p:nvGrpSpPr>
          <p:grpSpPr>
            <a:xfrm>
              <a:off x="6296557" y="2814624"/>
              <a:ext cx="1060524" cy="1060524"/>
              <a:chOff x="3759582" y="2882180"/>
              <a:chExt cx="1081234" cy="1081234"/>
            </a:xfrm>
          </p:grpSpPr>
          <p:sp>
            <p:nvSpPr>
              <p:cNvPr id="173" name="타원 172">
                <a:extLst>
                  <a:ext uri="{FF2B5EF4-FFF2-40B4-BE49-F238E27FC236}">
                    <a16:creationId xmlns:a16="http://schemas.microsoft.com/office/drawing/2014/main" id="{FD892623-5D21-4F7C-BFEE-966EE8DF27B1}"/>
                  </a:ext>
                </a:extLst>
              </p:cNvPr>
              <p:cNvSpPr/>
              <p:nvPr/>
            </p:nvSpPr>
            <p:spPr>
              <a:xfrm>
                <a:off x="3759582" y="2882180"/>
                <a:ext cx="1081234" cy="1081234"/>
              </a:xfrm>
              <a:prstGeom prst="ellipse">
                <a:avLst/>
              </a:prstGeom>
              <a:solidFill>
                <a:srgbClr val="FA7D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60542623-CA29-4708-A17A-60FA115717D6}"/>
                  </a:ext>
                </a:extLst>
              </p:cNvPr>
              <p:cNvGrpSpPr/>
              <p:nvPr/>
            </p:nvGrpSpPr>
            <p:grpSpPr>
              <a:xfrm>
                <a:off x="3789623" y="2955132"/>
                <a:ext cx="1021152" cy="935332"/>
                <a:chOff x="3471161" y="3055055"/>
                <a:chExt cx="1021152" cy="935332"/>
              </a:xfrm>
            </p:grpSpPr>
            <p:sp>
              <p:nvSpPr>
                <p:cNvPr id="175" name="타원 174">
                  <a:extLst>
                    <a:ext uri="{FF2B5EF4-FFF2-40B4-BE49-F238E27FC236}">
                      <a16:creationId xmlns:a16="http://schemas.microsoft.com/office/drawing/2014/main" id="{60A815A4-8C3B-4DE6-9AE7-E8CA846F862D}"/>
                    </a:ext>
                  </a:extLst>
                </p:cNvPr>
                <p:cNvSpPr/>
                <p:nvPr/>
              </p:nvSpPr>
              <p:spPr>
                <a:xfrm>
                  <a:off x="3517640" y="3055055"/>
                  <a:ext cx="928194" cy="93533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lt1">
                        <a:alpha val="90000"/>
                      </a:schemeClr>
                    </a:solidFill>
                  </a:endParaRPr>
                </a:p>
              </p:txBody>
            </p:sp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73AAB308-EE18-4B80-9DB5-A6B8BF53BC38}"/>
                    </a:ext>
                  </a:extLst>
                </p:cNvPr>
                <p:cNvSpPr txBox="1"/>
                <p:nvPr/>
              </p:nvSpPr>
              <p:spPr>
                <a:xfrm>
                  <a:off x="3471161" y="3412895"/>
                  <a:ext cx="1021152" cy="21965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>
                    <a:spcAft>
                      <a:spcPts val="200"/>
                    </a:spcAft>
                    <a:buClr>
                      <a:prstClr val="white">
                        <a:lumMod val="50000"/>
                      </a:prstClr>
                    </a:buClr>
                    <a:defRPr/>
                  </a:pPr>
                  <a:r>
                    <a:rPr lang="en-US" altLang="ko-KR" sz="1400" spc="-50" dirty="0" smtClean="0">
                      <a:ln>
                        <a:solidFill>
                          <a:srgbClr val="3F4057">
                            <a:alpha val="0"/>
                          </a:srgbClr>
                        </a:solidFill>
                      </a:ln>
                      <a:solidFill>
                        <a:srgbClr val="D66B00"/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rPr>
                    <a:t>------</a:t>
                  </a:r>
                  <a:endParaRPr lang="ko-KR" altLang="en-US" sz="1400" spc="-5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rgbClr val="D66B00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endParaRPr>
                </a:p>
              </p:txBody>
            </p:sp>
          </p:grpSp>
        </p:grpSp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1A98267E-3938-4405-8F68-7BE003FB0FC5}"/>
                </a:ext>
              </a:extLst>
            </p:cNvPr>
            <p:cNvGrpSpPr/>
            <p:nvPr/>
          </p:nvGrpSpPr>
          <p:grpSpPr>
            <a:xfrm>
              <a:off x="4278504" y="2858025"/>
              <a:ext cx="1060524" cy="1060524"/>
              <a:chOff x="3759582" y="2882180"/>
              <a:chExt cx="1081234" cy="1081234"/>
            </a:xfrm>
          </p:grpSpPr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B70E5E0D-9A16-42AC-BD7D-C0A0AAF604A2}"/>
                  </a:ext>
                </a:extLst>
              </p:cNvPr>
              <p:cNvSpPr/>
              <p:nvPr/>
            </p:nvSpPr>
            <p:spPr>
              <a:xfrm>
                <a:off x="3759582" y="2882180"/>
                <a:ext cx="1081234" cy="1081234"/>
              </a:xfrm>
              <a:prstGeom prst="ellipse">
                <a:avLst/>
              </a:prstGeom>
              <a:solidFill>
                <a:srgbClr val="005AAD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5C3FC3BA-3F97-4721-90F0-239B7E645004}"/>
                  </a:ext>
                </a:extLst>
              </p:cNvPr>
              <p:cNvGrpSpPr/>
              <p:nvPr/>
            </p:nvGrpSpPr>
            <p:grpSpPr>
              <a:xfrm>
                <a:off x="3789623" y="2955132"/>
                <a:ext cx="1021152" cy="935332"/>
                <a:chOff x="3471161" y="3055055"/>
                <a:chExt cx="1021152" cy="935332"/>
              </a:xfrm>
            </p:grpSpPr>
            <p:sp>
              <p:nvSpPr>
                <p:cNvPr id="171" name="타원 170">
                  <a:extLst>
                    <a:ext uri="{FF2B5EF4-FFF2-40B4-BE49-F238E27FC236}">
                      <a16:creationId xmlns:a16="http://schemas.microsoft.com/office/drawing/2014/main" id="{2F1A5AF2-6FD6-42C0-A26F-86F5ED8972ED}"/>
                    </a:ext>
                  </a:extLst>
                </p:cNvPr>
                <p:cNvSpPr/>
                <p:nvPr/>
              </p:nvSpPr>
              <p:spPr>
                <a:xfrm>
                  <a:off x="3517640" y="3055055"/>
                  <a:ext cx="928194" cy="93533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lt1">
                        <a:alpha val="90000"/>
                      </a:schemeClr>
                    </a:solidFill>
                  </a:endParaRPr>
                </a:p>
              </p:txBody>
            </p:sp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9AEB0884-B0D9-4623-801A-39DED175FF21}"/>
                    </a:ext>
                  </a:extLst>
                </p:cNvPr>
                <p:cNvSpPr txBox="1"/>
                <p:nvPr/>
              </p:nvSpPr>
              <p:spPr>
                <a:xfrm>
                  <a:off x="3471161" y="3421531"/>
                  <a:ext cx="1021152" cy="21965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>
                    <a:spcAft>
                      <a:spcPts val="200"/>
                    </a:spcAft>
                    <a:buClr>
                      <a:prstClr val="white">
                        <a:lumMod val="50000"/>
                      </a:prstClr>
                    </a:buClr>
                    <a:defRPr/>
                  </a:pPr>
                  <a:r>
                    <a:rPr lang="en-US" altLang="ko-KR" sz="1400" spc="-50" dirty="0" smtClean="0">
                      <a:ln>
                        <a:solidFill>
                          <a:srgbClr val="3F4057">
                            <a:alpha val="0"/>
                          </a:srgbClr>
                        </a:solidFill>
                      </a:ln>
                      <a:solidFill>
                        <a:srgbClr val="005596"/>
                      </a:solidFill>
                      <a:latin typeface="KoPub돋움체 Bold" panose="00000800000000000000" pitchFamily="2" charset="-127"/>
                      <a:ea typeface="KoPub돋움체 Bold" panose="00000800000000000000" pitchFamily="2" charset="-127"/>
                    </a:rPr>
                    <a:t>-----</a:t>
                  </a:r>
                  <a:endParaRPr lang="ko-KR" altLang="en-US" sz="1400" spc="-5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rgbClr val="005596"/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endParaRPr>
                </a:p>
              </p:txBody>
            </p:sp>
          </p:grpSp>
        </p:grpSp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24D94772-E3EF-4B53-B5F7-FDCFDDE322AB}"/>
                </a:ext>
              </a:extLst>
            </p:cNvPr>
            <p:cNvGrpSpPr/>
            <p:nvPr/>
          </p:nvGrpSpPr>
          <p:grpSpPr>
            <a:xfrm>
              <a:off x="5210009" y="2031341"/>
              <a:ext cx="1229546" cy="1229546"/>
              <a:chOff x="4280290" y="1775407"/>
              <a:chExt cx="2170206" cy="2170206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2DDB1C29-DFAC-4014-B190-6A143665C328}"/>
                  </a:ext>
                </a:extLst>
              </p:cNvPr>
              <p:cNvSpPr/>
              <p:nvPr/>
            </p:nvSpPr>
            <p:spPr>
              <a:xfrm>
                <a:off x="4280290" y="1775407"/>
                <a:ext cx="2170206" cy="2170206"/>
              </a:xfrm>
              <a:prstGeom prst="ellipse">
                <a:avLst/>
              </a:prstGeom>
              <a:solidFill>
                <a:srgbClr val="005596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467E12BA-BCFC-43BE-B140-21C5E1626BA4}"/>
                  </a:ext>
                </a:extLst>
              </p:cNvPr>
              <p:cNvSpPr/>
              <p:nvPr/>
            </p:nvSpPr>
            <p:spPr>
              <a:xfrm>
                <a:off x="4409277" y="1904394"/>
                <a:ext cx="1912232" cy="1912232"/>
              </a:xfrm>
              <a:prstGeom prst="ellipse">
                <a:avLst/>
              </a:prstGeom>
              <a:solidFill>
                <a:srgbClr val="0055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65" name="그림 164">
              <a:extLst>
                <a:ext uri="{FF2B5EF4-FFF2-40B4-BE49-F238E27FC236}">
                  <a16:creationId xmlns:a16="http://schemas.microsoft.com/office/drawing/2014/main" id="{672EE15A-3A6D-4318-B64C-B7DB95D974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85050" y="2114735"/>
              <a:ext cx="1078010" cy="1080753"/>
            </a:xfrm>
            <a:prstGeom prst="ellipse">
              <a:avLst/>
            </a:prstGeom>
          </p:spPr>
        </p:pic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E8B01D3C-8590-477D-87FC-0E6601C4F16E}"/>
                </a:ext>
              </a:extLst>
            </p:cNvPr>
            <p:cNvSpPr txBox="1"/>
            <p:nvPr/>
          </p:nvSpPr>
          <p:spPr>
            <a:xfrm>
              <a:off x="5215322" y="2477294"/>
              <a:ext cx="11879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-----</a:t>
              </a:r>
              <a:endParaRPr lang="ko-KR" altLang="en-US" sz="2000" b="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472F49F-A78A-4FA4-A5CF-9538B348835A}"/>
              </a:ext>
            </a:extLst>
          </p:cNvPr>
          <p:cNvSpPr/>
          <p:nvPr/>
        </p:nvSpPr>
        <p:spPr>
          <a:xfrm>
            <a:off x="-331" y="7299299"/>
            <a:ext cx="7502674" cy="9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제목 5">
            <a:extLst>
              <a:ext uri="{FF2B5EF4-FFF2-40B4-BE49-F238E27FC236}">
                <a16:creationId xmlns:a16="http://schemas.microsoft.com/office/drawing/2014/main" id="{418AD472-59A9-4987-93BE-E58AE740C5DC}"/>
              </a:ext>
            </a:extLst>
          </p:cNvPr>
          <p:cNvSpPr txBox="1">
            <a:spLocks/>
          </p:cNvSpPr>
          <p:nvPr/>
        </p:nvSpPr>
        <p:spPr>
          <a:xfrm>
            <a:off x="7324999" y="7261999"/>
            <a:ext cx="264897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1600" kern="1200" dirty="0">
                <a:gradFill>
                  <a:gsLst>
                    <a:gs pos="0">
                      <a:srgbClr val="414042"/>
                    </a:gs>
                    <a:gs pos="100000">
                      <a:srgbClr val="393939"/>
                    </a:gs>
                  </a:gsLst>
                  <a:lin ang="5400000" scaled="0"/>
                </a:gradFill>
                <a:latin typeface="Rix모던고딕 EB" pitchFamily="18" charset="-127"/>
                <a:ea typeface="Rix모던고딕 EB" pitchFamily="18" charset="-127"/>
                <a:cs typeface="+mj-cs"/>
              </a:defRPr>
            </a:lvl1pPr>
          </a:lstStyle>
          <a:p>
            <a:pPr algn="r"/>
            <a:r>
              <a:rPr lang="ko-KR" altLang="en-US" sz="1000" spc="-60" dirty="0" err="1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홈펫케어</a:t>
            </a:r>
            <a:r>
              <a:rPr lang="en-US" altLang="ko-KR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(Home Pet Care) </a:t>
            </a:r>
            <a:r>
              <a:rPr lang="ko-KR" altLang="en-US" sz="10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프로젝트</a:t>
            </a:r>
            <a:endParaRPr lang="ko-KR" altLang="en-US" sz="1000" spc="-60" dirty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bg1">
                  <a:lumMod val="6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01A4BF75-E763-4EFD-B2F8-9A264D5F39A3}"/>
              </a:ext>
            </a:extLst>
          </p:cNvPr>
          <p:cNvSpPr/>
          <p:nvPr/>
        </p:nvSpPr>
        <p:spPr>
          <a:xfrm>
            <a:off x="10371107" y="7299299"/>
            <a:ext cx="320706" cy="9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6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0" y="0"/>
            <a:ext cx="10691813" cy="7559675"/>
            <a:chOff x="0" y="0"/>
            <a:chExt cx="10691813" cy="7559675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691813" cy="7559675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0" y="0"/>
              <a:ext cx="10691813" cy="755967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sp>
        <p:nvSpPr>
          <p:cNvPr id="5" name="제목 5">
            <a:extLst>
              <a:ext uri="{FF2B5EF4-FFF2-40B4-BE49-F238E27FC236}">
                <a16:creationId xmlns:a16="http://schemas.microsoft.com/office/drawing/2014/main" id="{96B88426-EFD5-4392-A5B3-211E69129013}"/>
              </a:ext>
            </a:extLst>
          </p:cNvPr>
          <p:cNvSpPr txBox="1">
            <a:spLocks/>
          </p:cNvSpPr>
          <p:nvPr/>
        </p:nvSpPr>
        <p:spPr>
          <a:xfrm>
            <a:off x="3884397" y="2541830"/>
            <a:ext cx="2923017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1600" kern="1200" dirty="0">
                <a:gradFill>
                  <a:gsLst>
                    <a:gs pos="0">
                      <a:srgbClr val="414042"/>
                    </a:gs>
                    <a:gs pos="100000">
                      <a:srgbClr val="393939"/>
                    </a:gs>
                  </a:gsLst>
                  <a:lin ang="5400000" scaled="0"/>
                </a:gradFill>
                <a:latin typeface="Rix모던고딕 EB" pitchFamily="18" charset="-127"/>
                <a:ea typeface="Rix모던고딕 EB" pitchFamily="18" charset="-127"/>
                <a:cs typeface="+mj-cs"/>
              </a:defRPr>
            </a:lvl1pPr>
          </a:lstStyle>
          <a:p>
            <a:pPr algn="ctr">
              <a:spcAft>
                <a:spcPts val="500"/>
              </a:spcAft>
            </a:pPr>
            <a:r>
              <a:rPr lang="en-US" altLang="ko-KR" sz="44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1F567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Q&amp;A</a:t>
            </a:r>
            <a:endParaRPr lang="ko-KR" altLang="en-US" sz="4400" spc="-60" dirty="0">
              <a:ln>
                <a:solidFill>
                  <a:srgbClr val="6D88AF">
                    <a:alpha val="0"/>
                  </a:srgbClr>
                </a:solidFill>
              </a:ln>
              <a:solidFill>
                <a:srgbClr val="1F567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" name="직사각형 19">
            <a:extLst>
              <a:ext uri="{FF2B5EF4-FFF2-40B4-BE49-F238E27FC236}">
                <a16:creationId xmlns:a16="http://schemas.microsoft.com/office/drawing/2014/main" id="{28138937-E6FD-4756-AE4F-BC781E876AF8}"/>
              </a:ext>
            </a:extLst>
          </p:cNvPr>
          <p:cNvSpPr/>
          <p:nvPr/>
        </p:nvSpPr>
        <p:spPr>
          <a:xfrm>
            <a:off x="631340" y="1556055"/>
            <a:ext cx="9264828" cy="1005344"/>
          </a:xfrm>
          <a:custGeom>
            <a:avLst/>
            <a:gdLst>
              <a:gd name="connsiteX0" fmla="*/ 0 w 3391318"/>
              <a:gd name="connsiteY0" fmla="*/ 0 h 1946244"/>
              <a:gd name="connsiteX1" fmla="*/ 3391318 w 3391318"/>
              <a:gd name="connsiteY1" fmla="*/ 0 h 1946244"/>
              <a:gd name="connsiteX2" fmla="*/ 3391318 w 3391318"/>
              <a:gd name="connsiteY2" fmla="*/ 1946244 h 1946244"/>
              <a:gd name="connsiteX3" fmla="*/ 0 w 3391318"/>
              <a:gd name="connsiteY3" fmla="*/ 1946244 h 1946244"/>
              <a:gd name="connsiteX4" fmla="*/ 0 w 3391318"/>
              <a:gd name="connsiteY4" fmla="*/ 0 h 1946244"/>
              <a:gd name="connsiteX0" fmla="*/ 0 w 3391318"/>
              <a:gd name="connsiteY0" fmla="*/ 1946244 h 2037684"/>
              <a:gd name="connsiteX1" fmla="*/ 0 w 3391318"/>
              <a:gd name="connsiteY1" fmla="*/ 0 h 2037684"/>
              <a:gd name="connsiteX2" fmla="*/ 3391318 w 3391318"/>
              <a:gd name="connsiteY2" fmla="*/ 0 h 2037684"/>
              <a:gd name="connsiteX3" fmla="*/ 3391318 w 3391318"/>
              <a:gd name="connsiteY3" fmla="*/ 1946244 h 2037684"/>
              <a:gd name="connsiteX4" fmla="*/ 91440 w 3391318"/>
              <a:gd name="connsiteY4" fmla="*/ 2037684 h 2037684"/>
              <a:gd name="connsiteX0" fmla="*/ 0 w 3391318"/>
              <a:gd name="connsiteY0" fmla="*/ 1946244 h 1946244"/>
              <a:gd name="connsiteX1" fmla="*/ 0 w 3391318"/>
              <a:gd name="connsiteY1" fmla="*/ 0 h 1946244"/>
              <a:gd name="connsiteX2" fmla="*/ 3391318 w 3391318"/>
              <a:gd name="connsiteY2" fmla="*/ 0 h 1946244"/>
              <a:gd name="connsiteX3" fmla="*/ 3391318 w 3391318"/>
              <a:gd name="connsiteY3" fmla="*/ 1946244 h 1946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1318" h="1946244">
                <a:moveTo>
                  <a:pt x="0" y="1946244"/>
                </a:moveTo>
                <a:lnTo>
                  <a:pt x="0" y="0"/>
                </a:lnTo>
                <a:lnTo>
                  <a:pt x="3391318" y="0"/>
                </a:lnTo>
                <a:lnTo>
                  <a:pt x="3391318" y="1946244"/>
                </a:lnTo>
              </a:path>
            </a:pathLst>
          </a:custGeom>
          <a:noFill/>
          <a:ln w="19050">
            <a:solidFill>
              <a:srgbClr val="00B9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9">
            <a:extLst>
              <a:ext uri="{FF2B5EF4-FFF2-40B4-BE49-F238E27FC236}">
                <a16:creationId xmlns:a16="http://schemas.microsoft.com/office/drawing/2014/main" id="{9EFD4C66-1C64-45D6-B80B-908BB0A76FEA}"/>
              </a:ext>
            </a:extLst>
          </p:cNvPr>
          <p:cNvSpPr/>
          <p:nvPr/>
        </p:nvSpPr>
        <p:spPr>
          <a:xfrm flipV="1">
            <a:off x="631340" y="2890289"/>
            <a:ext cx="9264828" cy="959043"/>
          </a:xfrm>
          <a:custGeom>
            <a:avLst/>
            <a:gdLst>
              <a:gd name="connsiteX0" fmla="*/ 0 w 3391318"/>
              <a:gd name="connsiteY0" fmla="*/ 0 h 1946244"/>
              <a:gd name="connsiteX1" fmla="*/ 3391318 w 3391318"/>
              <a:gd name="connsiteY1" fmla="*/ 0 h 1946244"/>
              <a:gd name="connsiteX2" fmla="*/ 3391318 w 3391318"/>
              <a:gd name="connsiteY2" fmla="*/ 1946244 h 1946244"/>
              <a:gd name="connsiteX3" fmla="*/ 0 w 3391318"/>
              <a:gd name="connsiteY3" fmla="*/ 1946244 h 1946244"/>
              <a:gd name="connsiteX4" fmla="*/ 0 w 3391318"/>
              <a:gd name="connsiteY4" fmla="*/ 0 h 1946244"/>
              <a:gd name="connsiteX0" fmla="*/ 0 w 3391318"/>
              <a:gd name="connsiteY0" fmla="*/ 1946244 h 2037684"/>
              <a:gd name="connsiteX1" fmla="*/ 0 w 3391318"/>
              <a:gd name="connsiteY1" fmla="*/ 0 h 2037684"/>
              <a:gd name="connsiteX2" fmla="*/ 3391318 w 3391318"/>
              <a:gd name="connsiteY2" fmla="*/ 0 h 2037684"/>
              <a:gd name="connsiteX3" fmla="*/ 3391318 w 3391318"/>
              <a:gd name="connsiteY3" fmla="*/ 1946244 h 2037684"/>
              <a:gd name="connsiteX4" fmla="*/ 91440 w 3391318"/>
              <a:gd name="connsiteY4" fmla="*/ 2037684 h 2037684"/>
              <a:gd name="connsiteX0" fmla="*/ 0 w 3391318"/>
              <a:gd name="connsiteY0" fmla="*/ 1946244 h 1946244"/>
              <a:gd name="connsiteX1" fmla="*/ 0 w 3391318"/>
              <a:gd name="connsiteY1" fmla="*/ 0 h 1946244"/>
              <a:gd name="connsiteX2" fmla="*/ 3391318 w 3391318"/>
              <a:gd name="connsiteY2" fmla="*/ 0 h 1946244"/>
              <a:gd name="connsiteX3" fmla="*/ 3391318 w 3391318"/>
              <a:gd name="connsiteY3" fmla="*/ 1946244 h 1946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1318" h="1946244">
                <a:moveTo>
                  <a:pt x="0" y="1946244"/>
                </a:moveTo>
                <a:lnTo>
                  <a:pt x="0" y="0"/>
                </a:lnTo>
                <a:lnTo>
                  <a:pt x="3391318" y="0"/>
                </a:lnTo>
                <a:lnTo>
                  <a:pt x="3391318" y="1946244"/>
                </a:lnTo>
              </a:path>
            </a:pathLst>
          </a:custGeom>
          <a:noFill/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5">
            <a:extLst>
              <a:ext uri="{FF2B5EF4-FFF2-40B4-BE49-F238E27FC236}">
                <a16:creationId xmlns:a16="http://schemas.microsoft.com/office/drawing/2014/main" id="{209D93AD-B868-488D-A407-2D00B9641F0B}"/>
              </a:ext>
            </a:extLst>
          </p:cNvPr>
          <p:cNvSpPr txBox="1">
            <a:spLocks/>
          </p:cNvSpPr>
          <p:nvPr/>
        </p:nvSpPr>
        <p:spPr>
          <a:xfrm>
            <a:off x="865491" y="1685608"/>
            <a:ext cx="2923017" cy="43088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1600" kern="1200" dirty="0">
                <a:gradFill>
                  <a:gsLst>
                    <a:gs pos="0">
                      <a:srgbClr val="414042"/>
                    </a:gs>
                    <a:gs pos="100000">
                      <a:srgbClr val="393939"/>
                    </a:gs>
                  </a:gsLst>
                  <a:lin ang="5400000" scaled="0"/>
                </a:gradFill>
                <a:latin typeface="Rix모던고딕 EB" pitchFamily="18" charset="-127"/>
                <a:ea typeface="Rix모던고딕 EB" pitchFamily="18" charset="-127"/>
                <a:cs typeface="+mj-cs"/>
              </a:defRPr>
            </a:lvl1pPr>
          </a:lstStyle>
          <a:p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홈펫케어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(Home Pet Care)</a:t>
            </a:r>
          </a:p>
          <a:p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481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0" y="0"/>
            <a:ext cx="10691813" cy="7559675"/>
            <a:chOff x="0" y="0"/>
            <a:chExt cx="10691813" cy="7559675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691813" cy="7559675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0" y="0"/>
              <a:ext cx="10691813" cy="755967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2B3AEEB-CC99-4F78-A9EC-8AFDAF30AE1C}"/>
              </a:ext>
            </a:extLst>
          </p:cNvPr>
          <p:cNvGrpSpPr/>
          <p:nvPr/>
        </p:nvGrpSpPr>
        <p:grpSpPr>
          <a:xfrm>
            <a:off x="865491" y="2561399"/>
            <a:ext cx="2923017" cy="985053"/>
            <a:chOff x="856504" y="2421699"/>
            <a:chExt cx="2923017" cy="985053"/>
          </a:xfrm>
        </p:grpSpPr>
        <p:sp>
          <p:nvSpPr>
            <p:cNvPr id="5" name="제목 5">
              <a:extLst>
                <a:ext uri="{FF2B5EF4-FFF2-40B4-BE49-F238E27FC236}">
                  <a16:creationId xmlns:a16="http://schemas.microsoft.com/office/drawing/2014/main" id="{96B88426-EFD5-4392-A5B3-211E69129013}"/>
                </a:ext>
              </a:extLst>
            </p:cNvPr>
            <p:cNvSpPr txBox="1">
              <a:spLocks/>
            </p:cNvSpPr>
            <p:nvPr/>
          </p:nvSpPr>
          <p:spPr>
            <a:xfrm>
              <a:off x="856504" y="2421699"/>
              <a:ext cx="2923017" cy="677108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914400" rtl="0" eaLnBrk="1" latinLnBrk="1" hangingPunct="1">
                <a:spcBef>
                  <a:spcPct val="0"/>
                </a:spcBef>
                <a:buNone/>
                <a:defRPr lang="ko-KR" altLang="en-US" sz="1600" kern="1200" dirty="0">
                  <a:gradFill>
                    <a:gsLst>
                      <a:gs pos="0">
                        <a:srgbClr val="414042"/>
                      </a:gs>
                      <a:gs pos="100000">
                        <a:srgbClr val="393939"/>
                      </a:gs>
                    </a:gsLst>
                    <a:lin ang="5400000" scaled="0"/>
                  </a:gradFill>
                  <a:latin typeface="Rix모던고딕 EB" pitchFamily="18" charset="-127"/>
                  <a:ea typeface="Rix모던고딕 EB" pitchFamily="18" charset="-127"/>
                  <a:cs typeface="+mj-cs"/>
                </a:defRPr>
              </a:lvl1pPr>
            </a:lstStyle>
            <a:p>
              <a:pPr algn="dist">
                <a:spcAft>
                  <a:spcPts val="500"/>
                </a:spcAft>
              </a:pPr>
              <a:r>
                <a:rPr lang="ko-KR" altLang="en-US" sz="440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1F567F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감사합니다</a:t>
              </a:r>
            </a:p>
          </p:txBody>
        </p:sp>
        <p:sp>
          <p:nvSpPr>
            <p:cNvPr id="6" name="제목 5">
              <a:extLst>
                <a:ext uri="{FF2B5EF4-FFF2-40B4-BE49-F238E27FC236}">
                  <a16:creationId xmlns:a16="http://schemas.microsoft.com/office/drawing/2014/main" id="{B31A3220-386A-469A-9DFA-55B778596B46}"/>
                </a:ext>
              </a:extLst>
            </p:cNvPr>
            <p:cNvSpPr txBox="1">
              <a:spLocks/>
            </p:cNvSpPr>
            <p:nvPr/>
          </p:nvSpPr>
          <p:spPr>
            <a:xfrm>
              <a:off x="856505" y="3129753"/>
              <a:ext cx="2923016" cy="276999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914400" rtl="0" eaLnBrk="1" latinLnBrk="1" hangingPunct="1">
                <a:spcBef>
                  <a:spcPct val="0"/>
                </a:spcBef>
                <a:buNone/>
                <a:defRPr lang="ko-KR" altLang="en-US" sz="1600" kern="1200" dirty="0">
                  <a:gradFill>
                    <a:gsLst>
                      <a:gs pos="0">
                        <a:srgbClr val="414042"/>
                      </a:gs>
                      <a:gs pos="100000">
                        <a:srgbClr val="393939"/>
                      </a:gs>
                    </a:gsLst>
                    <a:lin ang="5400000" scaled="0"/>
                  </a:gradFill>
                  <a:latin typeface="Rix모던고딕 EB" pitchFamily="18" charset="-127"/>
                  <a:ea typeface="Rix모던고딕 EB" pitchFamily="18" charset="-127"/>
                  <a:cs typeface="+mj-cs"/>
                </a:defRPr>
              </a:lvl1pPr>
            </a:lstStyle>
            <a:p>
              <a:pPr>
                <a:spcAft>
                  <a:spcPts val="500"/>
                </a:spcAft>
              </a:pPr>
              <a:r>
                <a:rPr lang="en-US" altLang="ko-KR" sz="180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Thank you for Listening</a:t>
              </a:r>
            </a:p>
          </p:txBody>
        </p:sp>
      </p:grpSp>
      <p:sp>
        <p:nvSpPr>
          <p:cNvPr id="11" name="직사각형 19">
            <a:extLst>
              <a:ext uri="{FF2B5EF4-FFF2-40B4-BE49-F238E27FC236}">
                <a16:creationId xmlns:a16="http://schemas.microsoft.com/office/drawing/2014/main" id="{28138937-E6FD-4756-AE4F-BC781E876AF8}"/>
              </a:ext>
            </a:extLst>
          </p:cNvPr>
          <p:cNvSpPr/>
          <p:nvPr/>
        </p:nvSpPr>
        <p:spPr>
          <a:xfrm>
            <a:off x="631340" y="914400"/>
            <a:ext cx="3391318" cy="1646999"/>
          </a:xfrm>
          <a:custGeom>
            <a:avLst/>
            <a:gdLst>
              <a:gd name="connsiteX0" fmla="*/ 0 w 3391318"/>
              <a:gd name="connsiteY0" fmla="*/ 0 h 1946244"/>
              <a:gd name="connsiteX1" fmla="*/ 3391318 w 3391318"/>
              <a:gd name="connsiteY1" fmla="*/ 0 h 1946244"/>
              <a:gd name="connsiteX2" fmla="*/ 3391318 w 3391318"/>
              <a:gd name="connsiteY2" fmla="*/ 1946244 h 1946244"/>
              <a:gd name="connsiteX3" fmla="*/ 0 w 3391318"/>
              <a:gd name="connsiteY3" fmla="*/ 1946244 h 1946244"/>
              <a:gd name="connsiteX4" fmla="*/ 0 w 3391318"/>
              <a:gd name="connsiteY4" fmla="*/ 0 h 1946244"/>
              <a:gd name="connsiteX0" fmla="*/ 0 w 3391318"/>
              <a:gd name="connsiteY0" fmla="*/ 1946244 h 2037684"/>
              <a:gd name="connsiteX1" fmla="*/ 0 w 3391318"/>
              <a:gd name="connsiteY1" fmla="*/ 0 h 2037684"/>
              <a:gd name="connsiteX2" fmla="*/ 3391318 w 3391318"/>
              <a:gd name="connsiteY2" fmla="*/ 0 h 2037684"/>
              <a:gd name="connsiteX3" fmla="*/ 3391318 w 3391318"/>
              <a:gd name="connsiteY3" fmla="*/ 1946244 h 2037684"/>
              <a:gd name="connsiteX4" fmla="*/ 91440 w 3391318"/>
              <a:gd name="connsiteY4" fmla="*/ 2037684 h 2037684"/>
              <a:gd name="connsiteX0" fmla="*/ 0 w 3391318"/>
              <a:gd name="connsiteY0" fmla="*/ 1946244 h 1946244"/>
              <a:gd name="connsiteX1" fmla="*/ 0 w 3391318"/>
              <a:gd name="connsiteY1" fmla="*/ 0 h 1946244"/>
              <a:gd name="connsiteX2" fmla="*/ 3391318 w 3391318"/>
              <a:gd name="connsiteY2" fmla="*/ 0 h 1946244"/>
              <a:gd name="connsiteX3" fmla="*/ 3391318 w 3391318"/>
              <a:gd name="connsiteY3" fmla="*/ 1946244 h 1946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1318" h="1946244">
                <a:moveTo>
                  <a:pt x="0" y="1946244"/>
                </a:moveTo>
                <a:lnTo>
                  <a:pt x="0" y="0"/>
                </a:lnTo>
                <a:lnTo>
                  <a:pt x="3391318" y="0"/>
                </a:lnTo>
                <a:lnTo>
                  <a:pt x="3391318" y="1946244"/>
                </a:lnTo>
              </a:path>
            </a:pathLst>
          </a:custGeom>
          <a:noFill/>
          <a:ln w="19050">
            <a:solidFill>
              <a:srgbClr val="00B9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9">
            <a:extLst>
              <a:ext uri="{FF2B5EF4-FFF2-40B4-BE49-F238E27FC236}">
                <a16:creationId xmlns:a16="http://schemas.microsoft.com/office/drawing/2014/main" id="{9EFD4C66-1C64-45D6-B80B-908BB0A76FEA}"/>
              </a:ext>
            </a:extLst>
          </p:cNvPr>
          <p:cNvSpPr/>
          <p:nvPr/>
        </p:nvSpPr>
        <p:spPr>
          <a:xfrm flipV="1">
            <a:off x="631340" y="3682999"/>
            <a:ext cx="3391318" cy="2962274"/>
          </a:xfrm>
          <a:custGeom>
            <a:avLst/>
            <a:gdLst>
              <a:gd name="connsiteX0" fmla="*/ 0 w 3391318"/>
              <a:gd name="connsiteY0" fmla="*/ 0 h 1946244"/>
              <a:gd name="connsiteX1" fmla="*/ 3391318 w 3391318"/>
              <a:gd name="connsiteY1" fmla="*/ 0 h 1946244"/>
              <a:gd name="connsiteX2" fmla="*/ 3391318 w 3391318"/>
              <a:gd name="connsiteY2" fmla="*/ 1946244 h 1946244"/>
              <a:gd name="connsiteX3" fmla="*/ 0 w 3391318"/>
              <a:gd name="connsiteY3" fmla="*/ 1946244 h 1946244"/>
              <a:gd name="connsiteX4" fmla="*/ 0 w 3391318"/>
              <a:gd name="connsiteY4" fmla="*/ 0 h 1946244"/>
              <a:gd name="connsiteX0" fmla="*/ 0 w 3391318"/>
              <a:gd name="connsiteY0" fmla="*/ 1946244 h 2037684"/>
              <a:gd name="connsiteX1" fmla="*/ 0 w 3391318"/>
              <a:gd name="connsiteY1" fmla="*/ 0 h 2037684"/>
              <a:gd name="connsiteX2" fmla="*/ 3391318 w 3391318"/>
              <a:gd name="connsiteY2" fmla="*/ 0 h 2037684"/>
              <a:gd name="connsiteX3" fmla="*/ 3391318 w 3391318"/>
              <a:gd name="connsiteY3" fmla="*/ 1946244 h 2037684"/>
              <a:gd name="connsiteX4" fmla="*/ 91440 w 3391318"/>
              <a:gd name="connsiteY4" fmla="*/ 2037684 h 2037684"/>
              <a:gd name="connsiteX0" fmla="*/ 0 w 3391318"/>
              <a:gd name="connsiteY0" fmla="*/ 1946244 h 1946244"/>
              <a:gd name="connsiteX1" fmla="*/ 0 w 3391318"/>
              <a:gd name="connsiteY1" fmla="*/ 0 h 1946244"/>
              <a:gd name="connsiteX2" fmla="*/ 3391318 w 3391318"/>
              <a:gd name="connsiteY2" fmla="*/ 0 h 1946244"/>
              <a:gd name="connsiteX3" fmla="*/ 3391318 w 3391318"/>
              <a:gd name="connsiteY3" fmla="*/ 1946244 h 1946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1318" h="1946244">
                <a:moveTo>
                  <a:pt x="0" y="1946244"/>
                </a:moveTo>
                <a:lnTo>
                  <a:pt x="0" y="0"/>
                </a:lnTo>
                <a:lnTo>
                  <a:pt x="3391318" y="0"/>
                </a:lnTo>
                <a:lnTo>
                  <a:pt x="3391318" y="1946244"/>
                </a:lnTo>
              </a:path>
            </a:pathLst>
          </a:custGeom>
          <a:noFill/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5">
            <a:extLst>
              <a:ext uri="{FF2B5EF4-FFF2-40B4-BE49-F238E27FC236}">
                <a16:creationId xmlns:a16="http://schemas.microsoft.com/office/drawing/2014/main" id="{209D93AD-B868-488D-A407-2D00B9641F0B}"/>
              </a:ext>
            </a:extLst>
          </p:cNvPr>
          <p:cNvSpPr txBox="1">
            <a:spLocks/>
          </p:cNvSpPr>
          <p:nvPr/>
        </p:nvSpPr>
        <p:spPr>
          <a:xfrm>
            <a:off x="865491" y="1125168"/>
            <a:ext cx="2923017" cy="43088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1600" kern="1200" dirty="0">
                <a:gradFill>
                  <a:gsLst>
                    <a:gs pos="0">
                      <a:srgbClr val="414042"/>
                    </a:gs>
                    <a:gs pos="100000">
                      <a:srgbClr val="393939"/>
                    </a:gs>
                  </a:gsLst>
                  <a:lin ang="5400000" scaled="0"/>
                </a:gradFill>
                <a:latin typeface="Rix모던고딕 EB" pitchFamily="18" charset="-127"/>
                <a:ea typeface="Rix모던고딕 EB" pitchFamily="18" charset="-127"/>
                <a:cs typeface="+mj-cs"/>
              </a:defRPr>
            </a:lvl1pPr>
          </a:lstStyle>
          <a:p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홈펫케어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(Home Pet Care)</a:t>
            </a:r>
          </a:p>
          <a:p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904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>
            <a:extLst>
              <a:ext uri="{FF2B5EF4-FFF2-40B4-BE49-F238E27FC236}">
                <a16:creationId xmlns:a16="http://schemas.microsoft.com/office/drawing/2014/main" id="{E7F4F533-5D12-4E96-9599-1B7AFF835C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113" y="0"/>
            <a:ext cx="5346509" cy="755967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41899976-1272-4195-858B-FDFD4C24AF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48664" cy="7559675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976C5900-543C-46AE-99D9-8542AF938D57}"/>
              </a:ext>
            </a:extLst>
          </p:cNvPr>
          <p:cNvSpPr/>
          <p:nvPr/>
        </p:nvSpPr>
        <p:spPr>
          <a:xfrm>
            <a:off x="0" y="1079500"/>
            <a:ext cx="10691813" cy="6480175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3000">
                <a:schemeClr val="bg1">
                  <a:alpha val="6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E46200A-90A0-47F9-BDED-A0A62C06BDF7}"/>
              </a:ext>
            </a:extLst>
          </p:cNvPr>
          <p:cNvGrpSpPr/>
          <p:nvPr/>
        </p:nvGrpSpPr>
        <p:grpSpPr>
          <a:xfrm>
            <a:off x="1057481" y="3560722"/>
            <a:ext cx="8017493" cy="783678"/>
            <a:chOff x="1972749" y="3306722"/>
            <a:chExt cx="8017493" cy="783678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EA416CD7-1344-4F43-A423-C650AD06C3DD}"/>
                </a:ext>
              </a:extLst>
            </p:cNvPr>
            <p:cNvGrpSpPr/>
            <p:nvPr/>
          </p:nvGrpSpPr>
          <p:grpSpPr>
            <a:xfrm>
              <a:off x="1972749" y="3306722"/>
              <a:ext cx="1265663" cy="783678"/>
              <a:chOff x="1972749" y="4412673"/>
              <a:chExt cx="1265663" cy="783678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044B9ED-F186-4C9A-8EBF-52E5B23DB2A8}"/>
                  </a:ext>
                </a:extLst>
              </p:cNvPr>
              <p:cNvSpPr txBox="1"/>
              <p:nvPr/>
            </p:nvSpPr>
            <p:spPr>
              <a:xfrm>
                <a:off x="1972749" y="4950130"/>
                <a:ext cx="126566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ko-KR" altLang="en-US" sz="1600" spc="-50" dirty="0" smtClean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프로젝트 개요</a:t>
                </a:r>
                <a:endParaRPr lang="ko-KR" altLang="en-US" sz="1600" spc="-5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DD310B2-274F-499A-80CE-9C11C73A0827}"/>
                  </a:ext>
                </a:extLst>
              </p:cNvPr>
              <p:cNvSpPr txBox="1"/>
              <p:nvPr/>
            </p:nvSpPr>
            <p:spPr>
              <a:xfrm>
                <a:off x="2233980" y="4726998"/>
                <a:ext cx="701537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en-US" altLang="ko-KR" sz="105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rgbClr val="1F4E79"/>
                    </a:solidFill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Chapter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3749D77-E7E2-4AFA-BA3F-FE59432784BF}"/>
                  </a:ext>
                </a:extLst>
              </p:cNvPr>
              <p:cNvSpPr txBox="1"/>
              <p:nvPr/>
            </p:nvSpPr>
            <p:spPr>
              <a:xfrm>
                <a:off x="2903587" y="4412673"/>
                <a:ext cx="334825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en-US" altLang="ko-KR" sz="360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rgbClr val="1F4E79"/>
                    </a:solidFill>
                    <a:latin typeface="KoPub바탕체 Bold" panose="00000800000000000000" pitchFamily="2" charset="-127"/>
                    <a:ea typeface="KoPub바탕체 Bold" panose="00000800000000000000" pitchFamily="2" charset="-127"/>
                  </a:rPr>
                  <a:t>Ⅰ</a:t>
                </a: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ADC378C7-C847-407F-96A9-2F9C09AA302A}"/>
                </a:ext>
              </a:extLst>
            </p:cNvPr>
            <p:cNvGrpSpPr/>
            <p:nvPr/>
          </p:nvGrpSpPr>
          <p:grpSpPr>
            <a:xfrm>
              <a:off x="3660706" y="3306722"/>
              <a:ext cx="1265663" cy="783678"/>
              <a:chOff x="3660707" y="4412673"/>
              <a:chExt cx="1265663" cy="783678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823B231-3082-4CF0-8FB7-D0A9EAAB59EC}"/>
                  </a:ext>
                </a:extLst>
              </p:cNvPr>
              <p:cNvSpPr txBox="1"/>
              <p:nvPr/>
            </p:nvSpPr>
            <p:spPr>
              <a:xfrm>
                <a:off x="3660707" y="4950130"/>
                <a:ext cx="126566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ko-KR" altLang="en-US" sz="1600" spc="-50" dirty="0" smtClean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팀원</a:t>
                </a:r>
                <a:r>
                  <a:rPr lang="ko-KR" altLang="en-US" sz="1600" spc="-50" dirty="0" smtClean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소개</a:t>
                </a:r>
                <a:endParaRPr lang="ko-KR" altLang="en-US" sz="1600" spc="-5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8E3D8F-4E81-477A-8A19-617814963CE4}"/>
                  </a:ext>
                </a:extLst>
              </p:cNvPr>
              <p:cNvSpPr txBox="1"/>
              <p:nvPr/>
            </p:nvSpPr>
            <p:spPr>
              <a:xfrm>
                <a:off x="3890188" y="4726998"/>
                <a:ext cx="701537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en-US" altLang="ko-KR" sz="105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rgbClr val="1F4E79"/>
                    </a:solidFill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Chapter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EB8557-F3E8-4402-A176-A6BA513827E0}"/>
                  </a:ext>
                </a:extLst>
              </p:cNvPr>
              <p:cNvSpPr txBox="1"/>
              <p:nvPr/>
            </p:nvSpPr>
            <p:spPr>
              <a:xfrm>
                <a:off x="4591545" y="4412673"/>
                <a:ext cx="334825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en-US" altLang="ko-KR" sz="360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rgbClr val="1F4E79"/>
                    </a:solidFill>
                    <a:latin typeface="KoPub바탕체 Bold" panose="00000800000000000000" pitchFamily="2" charset="-127"/>
                    <a:ea typeface="KoPub바탕체 Bold" panose="00000800000000000000" pitchFamily="2" charset="-127"/>
                  </a:rPr>
                  <a:t>Ⅱ</a:t>
                </a: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BE8E7D76-0A40-424C-8228-79B15B445993}"/>
                </a:ext>
              </a:extLst>
            </p:cNvPr>
            <p:cNvGrpSpPr/>
            <p:nvPr/>
          </p:nvGrpSpPr>
          <p:grpSpPr>
            <a:xfrm>
              <a:off x="5348663" y="3306722"/>
              <a:ext cx="1265663" cy="783678"/>
              <a:chOff x="5348665" y="4412673"/>
              <a:chExt cx="1265663" cy="783678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255296-7374-4BB8-A376-1CE1F7D831BD}"/>
                  </a:ext>
                </a:extLst>
              </p:cNvPr>
              <p:cNvSpPr txBox="1"/>
              <p:nvPr/>
            </p:nvSpPr>
            <p:spPr>
              <a:xfrm>
                <a:off x="5348665" y="4950130"/>
                <a:ext cx="126566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ko-KR" altLang="en-US" sz="1600" spc="-50" dirty="0" smtClean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개발환경</a:t>
                </a:r>
                <a:r>
                  <a:rPr lang="en-US" altLang="ko-KR" sz="1600" spc="-50" dirty="0" smtClean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/</a:t>
                </a:r>
                <a:r>
                  <a:rPr lang="ko-KR" altLang="en-US" sz="1600" spc="-50" dirty="0" smtClean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과정</a:t>
                </a:r>
                <a:endParaRPr lang="en-US" altLang="ko-KR" sz="1050" spc="-5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0E6D1FE-CB92-47CB-8D01-D7AF82F9253D}"/>
                  </a:ext>
                </a:extLst>
              </p:cNvPr>
              <p:cNvSpPr txBox="1"/>
              <p:nvPr/>
            </p:nvSpPr>
            <p:spPr>
              <a:xfrm>
                <a:off x="5552523" y="4726998"/>
                <a:ext cx="701537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en-US" altLang="ko-KR" sz="105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rgbClr val="1F4E79"/>
                    </a:solidFill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Chapter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0DF6011-6A7A-4904-8AD4-B268C8076586}"/>
                  </a:ext>
                </a:extLst>
              </p:cNvPr>
              <p:cNvSpPr txBox="1"/>
              <p:nvPr/>
            </p:nvSpPr>
            <p:spPr>
              <a:xfrm>
                <a:off x="6279503" y="4412673"/>
                <a:ext cx="334825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en-US" altLang="ko-KR" sz="360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rgbClr val="1F4E79"/>
                    </a:solidFill>
                    <a:latin typeface="KoPub바탕체 Bold" panose="00000800000000000000" pitchFamily="2" charset="-127"/>
                    <a:ea typeface="KoPub바탕체 Bold" panose="00000800000000000000" pitchFamily="2" charset="-127"/>
                  </a:rPr>
                  <a:t>Ⅲ</a:t>
                </a: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6E102728-5258-4410-ACF2-7A0A457A733A}"/>
                </a:ext>
              </a:extLst>
            </p:cNvPr>
            <p:cNvGrpSpPr/>
            <p:nvPr/>
          </p:nvGrpSpPr>
          <p:grpSpPr>
            <a:xfrm>
              <a:off x="8724579" y="3306722"/>
              <a:ext cx="1265663" cy="783678"/>
              <a:chOff x="8724579" y="4412673"/>
              <a:chExt cx="1265663" cy="783678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995CF8-EE85-465C-95E5-8120F377AFFD}"/>
                  </a:ext>
                </a:extLst>
              </p:cNvPr>
              <p:cNvSpPr txBox="1"/>
              <p:nvPr/>
            </p:nvSpPr>
            <p:spPr>
              <a:xfrm>
                <a:off x="8724579" y="4950130"/>
                <a:ext cx="126566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ko-KR" altLang="en-US" sz="1600" spc="-50" dirty="0" smtClean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마치며</a:t>
                </a:r>
                <a:endParaRPr lang="ko-KR" altLang="en-US" sz="1600" spc="-5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718859A-6BE3-49AB-8A89-92A1019C3079}"/>
                  </a:ext>
                </a:extLst>
              </p:cNvPr>
              <p:cNvSpPr txBox="1"/>
              <p:nvPr/>
            </p:nvSpPr>
            <p:spPr>
              <a:xfrm>
                <a:off x="8973110" y="4726998"/>
                <a:ext cx="701537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en-US" altLang="ko-KR" sz="105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rgbClr val="1F4E79"/>
                    </a:solidFill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Chapter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1E9BD2-9ABD-4828-8036-FD1BC770185D}"/>
                  </a:ext>
                </a:extLst>
              </p:cNvPr>
              <p:cNvSpPr txBox="1"/>
              <p:nvPr/>
            </p:nvSpPr>
            <p:spPr>
              <a:xfrm>
                <a:off x="9655417" y="4412673"/>
                <a:ext cx="334825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en-US" altLang="ko-KR" sz="360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rgbClr val="1F4E79"/>
                    </a:solidFill>
                    <a:latin typeface="KoPub바탕체 Bold" panose="00000800000000000000" pitchFamily="2" charset="-127"/>
                    <a:ea typeface="KoPub바탕체 Bold" panose="00000800000000000000" pitchFamily="2" charset="-127"/>
                  </a:rPr>
                  <a:t>Ⅴ</a:t>
                </a: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FDD85FFF-1BC8-49DF-BAB2-134821478569}"/>
                </a:ext>
              </a:extLst>
            </p:cNvPr>
            <p:cNvGrpSpPr/>
            <p:nvPr/>
          </p:nvGrpSpPr>
          <p:grpSpPr>
            <a:xfrm>
              <a:off x="7036620" y="3306722"/>
              <a:ext cx="1265663" cy="783678"/>
              <a:chOff x="7036622" y="4412673"/>
              <a:chExt cx="1265663" cy="783678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667611-FFED-45C2-8F9B-EB7D915A229D}"/>
                  </a:ext>
                </a:extLst>
              </p:cNvPr>
              <p:cNvSpPr txBox="1"/>
              <p:nvPr/>
            </p:nvSpPr>
            <p:spPr>
              <a:xfrm>
                <a:off x="7240480" y="4726998"/>
                <a:ext cx="701537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en-US" altLang="ko-KR" sz="105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rgbClr val="1F4E79"/>
                    </a:solidFill>
                    <a:latin typeface="KoPub돋움체 Light" panose="00000300000000000000" pitchFamily="2" charset="-127"/>
                    <a:ea typeface="KoPub돋움체 Light" panose="00000300000000000000" pitchFamily="2" charset="-127"/>
                  </a:rPr>
                  <a:t>Chapter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414AFC-146B-4823-BC26-FD381F28D4CF}"/>
                  </a:ext>
                </a:extLst>
              </p:cNvPr>
              <p:cNvSpPr txBox="1"/>
              <p:nvPr/>
            </p:nvSpPr>
            <p:spPr>
              <a:xfrm>
                <a:off x="7967460" y="4412673"/>
                <a:ext cx="334825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en-US" altLang="ko-KR" sz="3600" dirty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rgbClr val="1F4E79"/>
                    </a:solidFill>
                    <a:latin typeface="KoPub바탕체 Bold" panose="00000800000000000000" pitchFamily="2" charset="-127"/>
                    <a:ea typeface="KoPub바탕체 Bold" panose="00000800000000000000" pitchFamily="2" charset="-127"/>
                  </a:rPr>
                  <a:t>Ⅳ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A8AAC0-12D2-4B51-99F7-E1BAF4E2B9D3}"/>
                  </a:ext>
                </a:extLst>
              </p:cNvPr>
              <p:cNvSpPr txBox="1"/>
              <p:nvPr/>
            </p:nvSpPr>
            <p:spPr>
              <a:xfrm>
                <a:off x="7036622" y="4950130"/>
                <a:ext cx="126566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spcAft>
                    <a:spcPts val="600"/>
                  </a:spcAft>
                  <a:buClr>
                    <a:prstClr val="white">
                      <a:lumMod val="50000"/>
                    </a:prstClr>
                  </a:buClr>
                  <a:defRPr/>
                </a:pPr>
                <a:r>
                  <a:rPr lang="ko-KR" altLang="en-US" sz="1600" spc="-50" dirty="0" smtClean="0">
                    <a:ln>
                      <a:solidFill>
                        <a:srgbClr val="3F4057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기능 구현</a:t>
                </a:r>
                <a:endParaRPr lang="en-US" altLang="ko-KR" sz="1050" spc="-5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endParaRPr>
              </a:p>
            </p:txBody>
          </p: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378890B6-F1E4-4951-A6FF-D5FEE2CB318F}"/>
              </a:ext>
            </a:extLst>
          </p:cNvPr>
          <p:cNvSpPr txBox="1"/>
          <p:nvPr/>
        </p:nvSpPr>
        <p:spPr>
          <a:xfrm>
            <a:off x="2280670" y="1780907"/>
            <a:ext cx="613047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buClr>
                <a:prstClr val="white">
                  <a:lumMod val="50000"/>
                </a:prstClr>
              </a:buClr>
              <a:defRPr/>
            </a:pPr>
            <a:r>
              <a:rPr lang="ko-KR" altLang="en-US" sz="1600" spc="-50" dirty="0" err="1" smtClean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홈펫</a:t>
            </a:r>
            <a:r>
              <a:rPr lang="ko-KR" altLang="en-US" sz="1600" spc="-50" dirty="0" err="1" smtClean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케어</a:t>
            </a:r>
            <a:r>
              <a:rPr lang="en-US" altLang="ko-KR" sz="1600" spc="-50" dirty="0" smtClean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(Home Pet Care) </a:t>
            </a:r>
            <a:r>
              <a:rPr lang="ko-KR" altLang="en-US" sz="1600" spc="-50" dirty="0" smtClean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프로젝트 </a:t>
            </a:r>
            <a:endParaRPr lang="en-US" altLang="ko-KR" sz="1600" spc="-5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>
              <a:buClr>
                <a:prstClr val="white">
                  <a:lumMod val="50000"/>
                </a:prstClr>
              </a:buClr>
              <a:defRPr/>
            </a:pPr>
            <a:r>
              <a:rPr lang="ko-KR" altLang="en-US" sz="1600" spc="-5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발표자료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D7AC51-FA57-4E94-B4ED-1CE00E89A675}"/>
              </a:ext>
            </a:extLst>
          </p:cNvPr>
          <p:cNvSpPr txBox="1"/>
          <p:nvPr/>
        </p:nvSpPr>
        <p:spPr>
          <a:xfrm>
            <a:off x="2982912" y="2747210"/>
            <a:ext cx="472598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>
              <a:spcAft>
                <a:spcPts val="600"/>
              </a:spcAft>
              <a:buClr>
                <a:prstClr val="white">
                  <a:lumMod val="50000"/>
                </a:prstClr>
              </a:buClr>
              <a:defRPr/>
            </a:pPr>
            <a:r>
              <a:rPr lang="en-US" altLang="ko-KR" sz="1400" spc="30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rgbClr val="020202"/>
                </a:solidFill>
                <a:latin typeface="KoPub바탕체 Light" panose="00000300000000000000" pitchFamily="2" charset="-127"/>
                <a:ea typeface="KoPub바탕체 Light" panose="00000300000000000000" pitchFamily="2" charset="-127"/>
              </a:rPr>
              <a:t>CONTENTS</a:t>
            </a:r>
            <a:endParaRPr lang="ko-KR" altLang="en-US" sz="1400" spc="300" dirty="0">
              <a:ln>
                <a:solidFill>
                  <a:srgbClr val="3F4057">
                    <a:alpha val="0"/>
                  </a:srgbClr>
                </a:solidFill>
              </a:ln>
              <a:solidFill>
                <a:srgbClr val="020202"/>
              </a:solidFill>
              <a:latin typeface="KoPub바탕체 Light" panose="00000300000000000000" pitchFamily="2" charset="-127"/>
              <a:ea typeface="KoPub바탕체 Light" panose="00000300000000000000" pitchFamily="2" charset="-127"/>
            </a:endParaRPr>
          </a:p>
        </p:txBody>
      </p:sp>
      <p:sp>
        <p:nvSpPr>
          <p:cNvPr id="61" name="직사각형 19">
            <a:extLst>
              <a:ext uri="{FF2B5EF4-FFF2-40B4-BE49-F238E27FC236}">
                <a16:creationId xmlns:a16="http://schemas.microsoft.com/office/drawing/2014/main" id="{23B1B02D-8050-495D-B6E8-CB71325FFEBD}"/>
              </a:ext>
            </a:extLst>
          </p:cNvPr>
          <p:cNvSpPr/>
          <p:nvPr/>
        </p:nvSpPr>
        <p:spPr>
          <a:xfrm>
            <a:off x="2567280" y="1499715"/>
            <a:ext cx="5557253" cy="246221"/>
          </a:xfrm>
          <a:custGeom>
            <a:avLst/>
            <a:gdLst>
              <a:gd name="connsiteX0" fmla="*/ 0 w 3391318"/>
              <a:gd name="connsiteY0" fmla="*/ 0 h 1946244"/>
              <a:gd name="connsiteX1" fmla="*/ 3391318 w 3391318"/>
              <a:gd name="connsiteY1" fmla="*/ 0 h 1946244"/>
              <a:gd name="connsiteX2" fmla="*/ 3391318 w 3391318"/>
              <a:gd name="connsiteY2" fmla="*/ 1946244 h 1946244"/>
              <a:gd name="connsiteX3" fmla="*/ 0 w 3391318"/>
              <a:gd name="connsiteY3" fmla="*/ 1946244 h 1946244"/>
              <a:gd name="connsiteX4" fmla="*/ 0 w 3391318"/>
              <a:gd name="connsiteY4" fmla="*/ 0 h 1946244"/>
              <a:gd name="connsiteX0" fmla="*/ 0 w 3391318"/>
              <a:gd name="connsiteY0" fmla="*/ 1946244 h 2037684"/>
              <a:gd name="connsiteX1" fmla="*/ 0 w 3391318"/>
              <a:gd name="connsiteY1" fmla="*/ 0 h 2037684"/>
              <a:gd name="connsiteX2" fmla="*/ 3391318 w 3391318"/>
              <a:gd name="connsiteY2" fmla="*/ 0 h 2037684"/>
              <a:gd name="connsiteX3" fmla="*/ 3391318 w 3391318"/>
              <a:gd name="connsiteY3" fmla="*/ 1946244 h 2037684"/>
              <a:gd name="connsiteX4" fmla="*/ 91440 w 3391318"/>
              <a:gd name="connsiteY4" fmla="*/ 2037684 h 2037684"/>
              <a:gd name="connsiteX0" fmla="*/ 0 w 3391318"/>
              <a:gd name="connsiteY0" fmla="*/ 1946244 h 1946244"/>
              <a:gd name="connsiteX1" fmla="*/ 0 w 3391318"/>
              <a:gd name="connsiteY1" fmla="*/ 0 h 1946244"/>
              <a:gd name="connsiteX2" fmla="*/ 3391318 w 3391318"/>
              <a:gd name="connsiteY2" fmla="*/ 0 h 1946244"/>
              <a:gd name="connsiteX3" fmla="*/ 3391318 w 3391318"/>
              <a:gd name="connsiteY3" fmla="*/ 1946244 h 1946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1318" h="1946244">
                <a:moveTo>
                  <a:pt x="0" y="1946244"/>
                </a:moveTo>
                <a:lnTo>
                  <a:pt x="0" y="0"/>
                </a:lnTo>
                <a:lnTo>
                  <a:pt x="3391318" y="0"/>
                </a:lnTo>
                <a:lnTo>
                  <a:pt x="3391318" y="1946244"/>
                </a:lnTo>
              </a:path>
            </a:pathLst>
          </a:custGeom>
          <a:noFill/>
          <a:ln w="19050">
            <a:solidFill>
              <a:srgbClr val="00B9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19">
            <a:extLst>
              <a:ext uri="{FF2B5EF4-FFF2-40B4-BE49-F238E27FC236}">
                <a16:creationId xmlns:a16="http://schemas.microsoft.com/office/drawing/2014/main" id="{28360968-9D16-48AE-A3E4-F2F2E63DB570}"/>
              </a:ext>
            </a:extLst>
          </p:cNvPr>
          <p:cNvSpPr/>
          <p:nvPr/>
        </p:nvSpPr>
        <p:spPr>
          <a:xfrm rot="10800000">
            <a:off x="2567280" y="5551565"/>
            <a:ext cx="5557253" cy="246221"/>
          </a:xfrm>
          <a:custGeom>
            <a:avLst/>
            <a:gdLst>
              <a:gd name="connsiteX0" fmla="*/ 0 w 3391318"/>
              <a:gd name="connsiteY0" fmla="*/ 0 h 1946244"/>
              <a:gd name="connsiteX1" fmla="*/ 3391318 w 3391318"/>
              <a:gd name="connsiteY1" fmla="*/ 0 h 1946244"/>
              <a:gd name="connsiteX2" fmla="*/ 3391318 w 3391318"/>
              <a:gd name="connsiteY2" fmla="*/ 1946244 h 1946244"/>
              <a:gd name="connsiteX3" fmla="*/ 0 w 3391318"/>
              <a:gd name="connsiteY3" fmla="*/ 1946244 h 1946244"/>
              <a:gd name="connsiteX4" fmla="*/ 0 w 3391318"/>
              <a:gd name="connsiteY4" fmla="*/ 0 h 1946244"/>
              <a:gd name="connsiteX0" fmla="*/ 0 w 3391318"/>
              <a:gd name="connsiteY0" fmla="*/ 1946244 h 2037684"/>
              <a:gd name="connsiteX1" fmla="*/ 0 w 3391318"/>
              <a:gd name="connsiteY1" fmla="*/ 0 h 2037684"/>
              <a:gd name="connsiteX2" fmla="*/ 3391318 w 3391318"/>
              <a:gd name="connsiteY2" fmla="*/ 0 h 2037684"/>
              <a:gd name="connsiteX3" fmla="*/ 3391318 w 3391318"/>
              <a:gd name="connsiteY3" fmla="*/ 1946244 h 2037684"/>
              <a:gd name="connsiteX4" fmla="*/ 91440 w 3391318"/>
              <a:gd name="connsiteY4" fmla="*/ 2037684 h 2037684"/>
              <a:gd name="connsiteX0" fmla="*/ 0 w 3391318"/>
              <a:gd name="connsiteY0" fmla="*/ 1946244 h 1946244"/>
              <a:gd name="connsiteX1" fmla="*/ 0 w 3391318"/>
              <a:gd name="connsiteY1" fmla="*/ 0 h 1946244"/>
              <a:gd name="connsiteX2" fmla="*/ 3391318 w 3391318"/>
              <a:gd name="connsiteY2" fmla="*/ 0 h 1946244"/>
              <a:gd name="connsiteX3" fmla="*/ 3391318 w 3391318"/>
              <a:gd name="connsiteY3" fmla="*/ 1946244 h 1946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1318" h="1946244">
                <a:moveTo>
                  <a:pt x="0" y="1946244"/>
                </a:moveTo>
                <a:lnTo>
                  <a:pt x="0" y="0"/>
                </a:lnTo>
                <a:lnTo>
                  <a:pt x="3391318" y="0"/>
                </a:lnTo>
                <a:lnTo>
                  <a:pt x="3391318" y="1946244"/>
                </a:lnTo>
              </a:path>
            </a:pathLst>
          </a:custGeom>
          <a:noFill/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35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0" y="0"/>
            <a:ext cx="10691813" cy="7559675"/>
            <a:chOff x="0" y="0"/>
            <a:chExt cx="10691813" cy="755967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0691813" cy="7559674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</p:pic>
        <p:sp>
          <p:nvSpPr>
            <p:cNvPr id="4" name="직사각형 3"/>
            <p:cNvSpPr/>
            <p:nvPr/>
          </p:nvSpPr>
          <p:spPr>
            <a:xfrm>
              <a:off x="0" y="0"/>
              <a:ext cx="10691813" cy="7559675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770F2B4-516D-4A29-902A-3145728FBAB7}"/>
              </a:ext>
            </a:extLst>
          </p:cNvPr>
          <p:cNvSpPr txBox="1"/>
          <p:nvPr/>
        </p:nvSpPr>
        <p:spPr>
          <a:xfrm>
            <a:off x="6839985" y="3270387"/>
            <a:ext cx="275962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Aft>
                <a:spcPts val="600"/>
              </a:spcAft>
              <a:buClr>
                <a:prstClr val="white">
                  <a:lumMod val="50000"/>
                </a:prstClr>
              </a:buClr>
              <a:defRPr/>
            </a:pPr>
            <a:r>
              <a:rPr lang="ko-KR" altLang="en-US" sz="3600" spc="-50" dirty="0" smtClean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프로젝트 개요</a:t>
            </a:r>
            <a:endParaRPr lang="ko-KR" altLang="en-US" sz="3600" spc="-5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442FC3-87A5-4E61-A613-2F36D6D08B99}"/>
              </a:ext>
            </a:extLst>
          </p:cNvPr>
          <p:cNvSpPr txBox="1"/>
          <p:nvPr/>
        </p:nvSpPr>
        <p:spPr>
          <a:xfrm>
            <a:off x="8437556" y="2133851"/>
            <a:ext cx="70404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Aft>
                <a:spcPts val="600"/>
              </a:spcAft>
              <a:buClr>
                <a:prstClr val="white">
                  <a:lumMod val="50000"/>
                </a:prstClr>
              </a:buClr>
              <a:defRPr/>
            </a:pPr>
            <a:r>
              <a:rPr lang="en-US" altLang="ko-KR" sz="120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rgbClr val="1F4E79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Chapter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A0F544-5BBE-4449-A79C-BC7A3EDA07C3}"/>
              </a:ext>
            </a:extLst>
          </p:cNvPr>
          <p:cNvSpPr txBox="1"/>
          <p:nvPr/>
        </p:nvSpPr>
        <p:spPr>
          <a:xfrm>
            <a:off x="8895569" y="1889153"/>
            <a:ext cx="704044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Aft>
                <a:spcPts val="600"/>
              </a:spcAft>
              <a:buClr>
                <a:prstClr val="white">
                  <a:lumMod val="50000"/>
                </a:prstClr>
              </a:buClr>
              <a:defRPr/>
            </a:pPr>
            <a:r>
              <a:rPr lang="en-US" altLang="ko-KR" sz="960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rgbClr val="1F4E79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rPr>
              <a:t>Ⅰ</a:t>
            </a:r>
          </a:p>
        </p:txBody>
      </p:sp>
      <p:sp>
        <p:nvSpPr>
          <p:cNvPr id="14" name="제목 5">
            <a:extLst>
              <a:ext uri="{FF2B5EF4-FFF2-40B4-BE49-F238E27FC236}">
                <a16:creationId xmlns:a16="http://schemas.microsoft.com/office/drawing/2014/main" id="{AF396BAC-B375-4E56-A787-A5B4A6B4A66D}"/>
              </a:ext>
            </a:extLst>
          </p:cNvPr>
          <p:cNvSpPr txBox="1">
            <a:spLocks/>
          </p:cNvSpPr>
          <p:nvPr/>
        </p:nvSpPr>
        <p:spPr>
          <a:xfrm>
            <a:off x="6867779" y="6160514"/>
            <a:ext cx="2951163" cy="43088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1600" kern="1200" dirty="0">
                <a:gradFill>
                  <a:gsLst>
                    <a:gs pos="0">
                      <a:srgbClr val="414042"/>
                    </a:gs>
                    <a:gs pos="100000">
                      <a:srgbClr val="393939"/>
                    </a:gs>
                  </a:gsLst>
                  <a:lin ang="5400000" scaled="0"/>
                </a:gradFill>
                <a:latin typeface="Rix모던고딕 EB" pitchFamily="18" charset="-127"/>
                <a:ea typeface="Rix모던고딕 EB" pitchFamily="18" charset="-127"/>
                <a:cs typeface="+mj-cs"/>
              </a:defRPr>
            </a:lvl1pPr>
          </a:lstStyle>
          <a:p>
            <a:pPr algn="r"/>
            <a:r>
              <a:rPr lang="ko-KR" altLang="en-US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홈펫케어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(Home Pet Care)</a:t>
            </a:r>
          </a:p>
          <a:p>
            <a:pPr algn="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BE1A050-D09B-4C98-97A5-0E85B9D1987B}"/>
              </a:ext>
            </a:extLst>
          </p:cNvPr>
          <p:cNvSpPr/>
          <p:nvPr/>
        </p:nvSpPr>
        <p:spPr>
          <a:xfrm>
            <a:off x="6524140" y="1093315"/>
            <a:ext cx="3391318" cy="1101246"/>
          </a:xfrm>
          <a:custGeom>
            <a:avLst/>
            <a:gdLst>
              <a:gd name="connsiteX0" fmla="*/ 0 w 3391318"/>
              <a:gd name="connsiteY0" fmla="*/ 0 h 1946244"/>
              <a:gd name="connsiteX1" fmla="*/ 3391318 w 3391318"/>
              <a:gd name="connsiteY1" fmla="*/ 0 h 1946244"/>
              <a:gd name="connsiteX2" fmla="*/ 3391318 w 3391318"/>
              <a:gd name="connsiteY2" fmla="*/ 1946244 h 1946244"/>
              <a:gd name="connsiteX3" fmla="*/ 0 w 3391318"/>
              <a:gd name="connsiteY3" fmla="*/ 1946244 h 1946244"/>
              <a:gd name="connsiteX4" fmla="*/ 0 w 3391318"/>
              <a:gd name="connsiteY4" fmla="*/ 0 h 1946244"/>
              <a:gd name="connsiteX0" fmla="*/ 0 w 3391318"/>
              <a:gd name="connsiteY0" fmla="*/ 1946244 h 2037684"/>
              <a:gd name="connsiteX1" fmla="*/ 0 w 3391318"/>
              <a:gd name="connsiteY1" fmla="*/ 0 h 2037684"/>
              <a:gd name="connsiteX2" fmla="*/ 3391318 w 3391318"/>
              <a:gd name="connsiteY2" fmla="*/ 0 h 2037684"/>
              <a:gd name="connsiteX3" fmla="*/ 3391318 w 3391318"/>
              <a:gd name="connsiteY3" fmla="*/ 1946244 h 2037684"/>
              <a:gd name="connsiteX4" fmla="*/ 91440 w 3391318"/>
              <a:gd name="connsiteY4" fmla="*/ 2037684 h 2037684"/>
              <a:gd name="connsiteX0" fmla="*/ 0 w 3391318"/>
              <a:gd name="connsiteY0" fmla="*/ 1946244 h 1946244"/>
              <a:gd name="connsiteX1" fmla="*/ 0 w 3391318"/>
              <a:gd name="connsiteY1" fmla="*/ 0 h 1946244"/>
              <a:gd name="connsiteX2" fmla="*/ 3391318 w 3391318"/>
              <a:gd name="connsiteY2" fmla="*/ 0 h 1946244"/>
              <a:gd name="connsiteX3" fmla="*/ 3391318 w 3391318"/>
              <a:gd name="connsiteY3" fmla="*/ 1946244 h 1946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1318" h="1946244">
                <a:moveTo>
                  <a:pt x="0" y="1946244"/>
                </a:moveTo>
                <a:lnTo>
                  <a:pt x="0" y="0"/>
                </a:lnTo>
                <a:lnTo>
                  <a:pt x="3391318" y="0"/>
                </a:lnTo>
                <a:lnTo>
                  <a:pt x="3391318" y="1946244"/>
                </a:lnTo>
              </a:path>
            </a:pathLst>
          </a:custGeom>
          <a:noFill/>
          <a:ln w="19050">
            <a:solidFill>
              <a:srgbClr val="00B9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19">
            <a:extLst>
              <a:ext uri="{FF2B5EF4-FFF2-40B4-BE49-F238E27FC236}">
                <a16:creationId xmlns:a16="http://schemas.microsoft.com/office/drawing/2014/main" id="{EBE55E91-7B93-4C7A-81D9-CD7FB195A6D8}"/>
              </a:ext>
            </a:extLst>
          </p:cNvPr>
          <p:cNvSpPr/>
          <p:nvPr/>
        </p:nvSpPr>
        <p:spPr>
          <a:xfrm flipV="1">
            <a:off x="6524140" y="3836830"/>
            <a:ext cx="3391318" cy="3003708"/>
          </a:xfrm>
          <a:custGeom>
            <a:avLst/>
            <a:gdLst>
              <a:gd name="connsiteX0" fmla="*/ 0 w 3391318"/>
              <a:gd name="connsiteY0" fmla="*/ 0 h 1946244"/>
              <a:gd name="connsiteX1" fmla="*/ 3391318 w 3391318"/>
              <a:gd name="connsiteY1" fmla="*/ 0 h 1946244"/>
              <a:gd name="connsiteX2" fmla="*/ 3391318 w 3391318"/>
              <a:gd name="connsiteY2" fmla="*/ 1946244 h 1946244"/>
              <a:gd name="connsiteX3" fmla="*/ 0 w 3391318"/>
              <a:gd name="connsiteY3" fmla="*/ 1946244 h 1946244"/>
              <a:gd name="connsiteX4" fmla="*/ 0 w 3391318"/>
              <a:gd name="connsiteY4" fmla="*/ 0 h 1946244"/>
              <a:gd name="connsiteX0" fmla="*/ 0 w 3391318"/>
              <a:gd name="connsiteY0" fmla="*/ 1946244 h 2037684"/>
              <a:gd name="connsiteX1" fmla="*/ 0 w 3391318"/>
              <a:gd name="connsiteY1" fmla="*/ 0 h 2037684"/>
              <a:gd name="connsiteX2" fmla="*/ 3391318 w 3391318"/>
              <a:gd name="connsiteY2" fmla="*/ 0 h 2037684"/>
              <a:gd name="connsiteX3" fmla="*/ 3391318 w 3391318"/>
              <a:gd name="connsiteY3" fmla="*/ 1946244 h 2037684"/>
              <a:gd name="connsiteX4" fmla="*/ 91440 w 3391318"/>
              <a:gd name="connsiteY4" fmla="*/ 2037684 h 2037684"/>
              <a:gd name="connsiteX0" fmla="*/ 0 w 3391318"/>
              <a:gd name="connsiteY0" fmla="*/ 1946244 h 1946244"/>
              <a:gd name="connsiteX1" fmla="*/ 0 w 3391318"/>
              <a:gd name="connsiteY1" fmla="*/ 0 h 1946244"/>
              <a:gd name="connsiteX2" fmla="*/ 3391318 w 3391318"/>
              <a:gd name="connsiteY2" fmla="*/ 0 h 1946244"/>
              <a:gd name="connsiteX3" fmla="*/ 3391318 w 3391318"/>
              <a:gd name="connsiteY3" fmla="*/ 1946244 h 1946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1318" h="1946244">
                <a:moveTo>
                  <a:pt x="0" y="1946244"/>
                </a:moveTo>
                <a:lnTo>
                  <a:pt x="0" y="0"/>
                </a:lnTo>
                <a:lnTo>
                  <a:pt x="3391318" y="0"/>
                </a:lnTo>
                <a:lnTo>
                  <a:pt x="3391318" y="1946244"/>
                </a:lnTo>
              </a:path>
            </a:pathLst>
          </a:custGeom>
          <a:noFill/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78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제목 5">
            <a:extLst>
              <a:ext uri="{FF2B5EF4-FFF2-40B4-BE49-F238E27FC236}">
                <a16:creationId xmlns:a16="http://schemas.microsoft.com/office/drawing/2014/main" id="{9D70F999-503A-4B42-B455-F335E7DC9DFF}"/>
              </a:ext>
            </a:extLst>
          </p:cNvPr>
          <p:cNvSpPr txBox="1">
            <a:spLocks/>
          </p:cNvSpPr>
          <p:nvPr/>
        </p:nvSpPr>
        <p:spPr>
          <a:xfrm>
            <a:off x="539750" y="782917"/>
            <a:ext cx="1861728" cy="215444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1600" kern="1200" dirty="0">
                <a:gradFill>
                  <a:gsLst>
                    <a:gs pos="0">
                      <a:srgbClr val="414042"/>
                    </a:gs>
                    <a:gs pos="100000">
                      <a:srgbClr val="393939"/>
                    </a:gs>
                  </a:gsLst>
                  <a:lin ang="5400000" scaled="0"/>
                </a:gradFill>
                <a:latin typeface="Rix모던고딕 EB" pitchFamily="18" charset="-127"/>
                <a:ea typeface="Rix모던고딕 EB" pitchFamily="18" charset="-127"/>
                <a:cs typeface="+mj-cs"/>
              </a:defRPr>
            </a:lvl1pPr>
          </a:lstStyle>
          <a:p>
            <a:r>
              <a:rPr lang="en-US" altLang="ko-KR" sz="14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1. </a:t>
            </a:r>
            <a:r>
              <a:rPr lang="ko-KR" altLang="en-US" sz="14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주제 </a:t>
            </a:r>
            <a:r>
              <a:rPr lang="ko-KR" altLang="en-US" sz="14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선정</a:t>
            </a:r>
            <a:r>
              <a:rPr lang="en-US" altLang="ko-KR" sz="14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4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목표</a:t>
            </a:r>
            <a:r>
              <a:rPr lang="en-US" altLang="ko-KR" sz="14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altLang="en-US" sz="1400" spc="-60" dirty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0" name="제목 5">
            <a:extLst>
              <a:ext uri="{FF2B5EF4-FFF2-40B4-BE49-F238E27FC236}">
                <a16:creationId xmlns:a16="http://schemas.microsoft.com/office/drawing/2014/main" id="{73F7AB24-EA34-4A39-BBEC-357AF750D541}"/>
              </a:ext>
            </a:extLst>
          </p:cNvPr>
          <p:cNvSpPr txBox="1">
            <a:spLocks/>
          </p:cNvSpPr>
          <p:nvPr/>
        </p:nvSpPr>
        <p:spPr>
          <a:xfrm>
            <a:off x="6815821" y="1507628"/>
            <a:ext cx="2954014" cy="600164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1600" kern="1200" dirty="0">
                <a:gradFill>
                  <a:gsLst>
                    <a:gs pos="0">
                      <a:srgbClr val="414042"/>
                    </a:gs>
                    <a:gs pos="100000">
                      <a:srgbClr val="393939"/>
                    </a:gs>
                  </a:gsLst>
                  <a:lin ang="5400000" scaled="0"/>
                </a:gradFill>
                <a:latin typeface="Rix모던고딕 EB" pitchFamily="18" charset="-127"/>
                <a:ea typeface="Rix모던고딕 EB" pitchFamily="18" charset="-127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ko-KR" altLang="en-US" sz="14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반려 가구 증가 및 </a:t>
            </a:r>
            <a:endParaRPr lang="en-US" altLang="ko-KR" sz="1400" spc="-60" dirty="0" smtClean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r">
              <a:spcAft>
                <a:spcPts val="600"/>
              </a:spcAft>
            </a:pPr>
            <a:r>
              <a:rPr lang="ko-KR" altLang="en-US" sz="2000" spc="-8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00559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반려 동물 진단</a:t>
            </a:r>
            <a:r>
              <a:rPr lang="en-US" altLang="ko-KR" sz="2000" spc="-8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00559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2000" spc="-8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00559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치료 비용 증가</a:t>
            </a:r>
            <a:endParaRPr lang="ko-KR" altLang="en-US" sz="2000" spc="-80" dirty="0">
              <a:ln>
                <a:solidFill>
                  <a:srgbClr val="6D88AF">
                    <a:alpha val="0"/>
                  </a:srgbClr>
                </a:solidFill>
              </a:ln>
              <a:solidFill>
                <a:srgbClr val="005596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AE86380F-39B8-42BC-BC51-F031157BB1E0}"/>
              </a:ext>
            </a:extLst>
          </p:cNvPr>
          <p:cNvGrpSpPr/>
          <p:nvPr/>
        </p:nvGrpSpPr>
        <p:grpSpPr>
          <a:xfrm>
            <a:off x="2126932" y="5925519"/>
            <a:ext cx="6437948" cy="803491"/>
            <a:chOff x="2285906" y="7193280"/>
            <a:chExt cx="6120000" cy="354459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0979C025-501F-4599-A149-CB8DA19E55FB}"/>
                </a:ext>
              </a:extLst>
            </p:cNvPr>
            <p:cNvGrpSpPr/>
            <p:nvPr/>
          </p:nvGrpSpPr>
          <p:grpSpPr>
            <a:xfrm>
              <a:off x="2285906" y="7193280"/>
              <a:ext cx="6120000" cy="354459"/>
              <a:chOff x="8273628" y="3182210"/>
              <a:chExt cx="6120000" cy="406911"/>
            </a:xfrm>
          </p:grpSpPr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546D403B-793C-47A3-A047-8AC37471EA8E}"/>
                  </a:ext>
                </a:extLst>
              </p:cNvPr>
              <p:cNvSpPr/>
              <p:nvPr/>
            </p:nvSpPr>
            <p:spPr>
              <a:xfrm>
                <a:off x="8273628" y="3182213"/>
                <a:ext cx="6120000" cy="406115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cxnSp>
            <p:nvCxnSpPr>
              <p:cNvPr id="122" name="연결선: 꺾임 121">
                <a:extLst>
                  <a:ext uri="{FF2B5EF4-FFF2-40B4-BE49-F238E27FC236}">
                    <a16:creationId xmlns:a16="http://schemas.microsoft.com/office/drawing/2014/main" id="{EC142108-838D-48CA-A922-3D8D916F5E1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011815" y="3184082"/>
                <a:ext cx="12700" cy="405039"/>
              </a:xfrm>
              <a:prstGeom prst="bentConnector3">
                <a:avLst>
                  <a:gd name="adj1" fmla="val 5925000"/>
                </a:avLst>
              </a:prstGeom>
              <a:ln w="15875">
                <a:solidFill>
                  <a:srgbClr val="1F56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연결선: 꺾임 123">
                <a:extLst>
                  <a:ext uri="{FF2B5EF4-FFF2-40B4-BE49-F238E27FC236}">
                    <a16:creationId xmlns:a16="http://schemas.microsoft.com/office/drawing/2014/main" id="{24C36A7D-07BC-4FC2-8E44-99835319D3D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13641078" y="3182210"/>
                <a:ext cx="12700" cy="405039"/>
              </a:xfrm>
              <a:prstGeom prst="bentConnector3">
                <a:avLst>
                  <a:gd name="adj1" fmla="val 5925000"/>
                </a:avLst>
              </a:prstGeom>
              <a:ln w="15875">
                <a:solidFill>
                  <a:srgbClr val="1F56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BD4B3EB-000B-43F7-9DE6-53DE1E84E114}"/>
                </a:ext>
              </a:extLst>
            </p:cNvPr>
            <p:cNvSpPr txBox="1"/>
            <p:nvPr/>
          </p:nvSpPr>
          <p:spPr>
            <a:xfrm>
              <a:off x="2419817" y="7232106"/>
              <a:ext cx="5852179" cy="293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buClr>
                  <a:prstClr val="white">
                    <a:lumMod val="50000"/>
                  </a:prstClr>
                </a:buClr>
                <a:defRPr/>
              </a:pPr>
              <a:r>
                <a:rPr lang="en-US" altLang="ko-KR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AI</a:t>
              </a:r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를 </a:t>
              </a:r>
              <a:r>
                <a:rPr lang="ko-KR" altLang="en-US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활용하여 </a:t>
              </a:r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이미지에서 </a:t>
              </a:r>
              <a:r>
                <a:rPr lang="ko-KR" altLang="en-US" dirty="0">
                  <a:solidFill>
                    <a:schemeClr val="accent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동물 환부를 </a:t>
              </a:r>
              <a:r>
                <a:rPr lang="ko-KR" altLang="en-US" dirty="0" smtClean="0">
                  <a:solidFill>
                    <a:schemeClr val="accent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검출</a:t>
              </a:r>
              <a:r>
                <a:rPr lang="ko-KR" altLang="en-US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하고</a:t>
              </a:r>
              <a:endParaRPr lang="en-US" altLang="ko-KR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algn="ctr">
                <a:lnSpc>
                  <a:spcPct val="120000"/>
                </a:lnSpc>
                <a:buClr>
                  <a:prstClr val="white">
                    <a:lumMod val="50000"/>
                  </a:prstClr>
                </a:buClr>
                <a:defRPr/>
              </a:pPr>
              <a:r>
                <a:rPr lang="ko-KR" altLang="en-US" dirty="0" smtClean="0">
                  <a:solidFill>
                    <a:schemeClr val="accent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질병 </a:t>
              </a:r>
              <a:r>
                <a:rPr lang="ko-KR" altLang="en-US" dirty="0">
                  <a:solidFill>
                    <a:schemeClr val="accent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종류를 진단</a:t>
              </a:r>
              <a:r>
                <a:rPr lang="ko-KR" altLang="en-US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할 수 있는 웹 </a:t>
              </a:r>
              <a:r>
                <a:rPr lang="ko-KR" altLang="en-US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사이트 구축</a:t>
              </a:r>
              <a:endPara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BD05E658-E00D-4F08-9975-2CF31E455502}"/>
              </a:ext>
            </a:extLst>
          </p:cNvPr>
          <p:cNvSpPr/>
          <p:nvPr/>
        </p:nvSpPr>
        <p:spPr>
          <a:xfrm>
            <a:off x="-331" y="7299299"/>
            <a:ext cx="7502674" cy="9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4BA1E6BC-AC55-4A4D-9F45-C296E7FC3CD5}"/>
              </a:ext>
            </a:extLst>
          </p:cNvPr>
          <p:cNvSpPr/>
          <p:nvPr/>
        </p:nvSpPr>
        <p:spPr>
          <a:xfrm>
            <a:off x="10371107" y="7299299"/>
            <a:ext cx="320706" cy="9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B170026-3851-4EEF-B0CE-571E7584DFF0}"/>
              </a:ext>
            </a:extLst>
          </p:cNvPr>
          <p:cNvGrpSpPr/>
          <p:nvPr/>
        </p:nvGrpSpPr>
        <p:grpSpPr>
          <a:xfrm>
            <a:off x="2290808" y="271632"/>
            <a:ext cx="7080431" cy="142608"/>
            <a:chOff x="2290808" y="108000"/>
            <a:chExt cx="7080431" cy="516689"/>
          </a:xfrm>
        </p:grpSpPr>
        <p:cxnSp>
          <p:nvCxnSpPr>
            <p:cNvPr id="270" name="직선 연결선 269">
              <a:extLst>
                <a:ext uri="{FF2B5EF4-FFF2-40B4-BE49-F238E27FC236}">
                  <a16:creationId xmlns:a16="http://schemas.microsoft.com/office/drawing/2014/main" id="{919B5267-5387-4BB4-A816-13C2F5526147}"/>
                </a:ext>
              </a:extLst>
            </p:cNvPr>
            <p:cNvCxnSpPr/>
            <p:nvPr/>
          </p:nvCxnSpPr>
          <p:spPr>
            <a:xfrm>
              <a:off x="2290808" y="108000"/>
              <a:ext cx="0" cy="51668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직선 연결선 270">
              <a:extLst>
                <a:ext uri="{FF2B5EF4-FFF2-40B4-BE49-F238E27FC236}">
                  <a16:creationId xmlns:a16="http://schemas.microsoft.com/office/drawing/2014/main" id="{01988841-1708-4BF3-9581-6BC406C56C0B}"/>
                </a:ext>
              </a:extLst>
            </p:cNvPr>
            <p:cNvCxnSpPr/>
            <p:nvPr/>
          </p:nvCxnSpPr>
          <p:spPr>
            <a:xfrm>
              <a:off x="4060916" y="108000"/>
              <a:ext cx="0" cy="51668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직선 연결선 271">
              <a:extLst>
                <a:ext uri="{FF2B5EF4-FFF2-40B4-BE49-F238E27FC236}">
                  <a16:creationId xmlns:a16="http://schemas.microsoft.com/office/drawing/2014/main" id="{0EFF526B-F6FE-426F-B832-5F062E0F4C6B}"/>
                </a:ext>
              </a:extLst>
            </p:cNvPr>
            <p:cNvCxnSpPr/>
            <p:nvPr/>
          </p:nvCxnSpPr>
          <p:spPr>
            <a:xfrm>
              <a:off x="5831024" y="108000"/>
              <a:ext cx="0" cy="51668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직선 연결선 272">
              <a:extLst>
                <a:ext uri="{FF2B5EF4-FFF2-40B4-BE49-F238E27FC236}">
                  <a16:creationId xmlns:a16="http://schemas.microsoft.com/office/drawing/2014/main" id="{63090532-B756-4FDE-A96E-3B6A164B13FC}"/>
                </a:ext>
              </a:extLst>
            </p:cNvPr>
            <p:cNvCxnSpPr/>
            <p:nvPr/>
          </p:nvCxnSpPr>
          <p:spPr>
            <a:xfrm>
              <a:off x="7601132" y="108000"/>
              <a:ext cx="0" cy="51668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직선 연결선 273">
              <a:extLst>
                <a:ext uri="{FF2B5EF4-FFF2-40B4-BE49-F238E27FC236}">
                  <a16:creationId xmlns:a16="http://schemas.microsoft.com/office/drawing/2014/main" id="{6AB0216C-B2C2-4559-925D-04F47490CD67}"/>
                </a:ext>
              </a:extLst>
            </p:cNvPr>
            <p:cNvCxnSpPr/>
            <p:nvPr/>
          </p:nvCxnSpPr>
          <p:spPr>
            <a:xfrm>
              <a:off x="9371239" y="108000"/>
              <a:ext cx="0" cy="51668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3D6D315-48DA-4AAF-856C-EB33194CF358}"/>
              </a:ext>
            </a:extLst>
          </p:cNvPr>
          <p:cNvGrpSpPr/>
          <p:nvPr/>
        </p:nvGrpSpPr>
        <p:grpSpPr>
          <a:xfrm>
            <a:off x="848921" y="96715"/>
            <a:ext cx="1113666" cy="492443"/>
            <a:chOff x="486535" y="143434"/>
            <a:chExt cx="1113666" cy="492443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EBBD8C1-AF95-4AEF-A0AE-506D4D2F915C}"/>
                </a:ext>
              </a:extLst>
            </p:cNvPr>
            <p:cNvSpPr txBox="1"/>
            <p:nvPr/>
          </p:nvSpPr>
          <p:spPr>
            <a:xfrm>
              <a:off x="781091" y="373140"/>
              <a:ext cx="81911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ko-KR" altLang="en-US" sz="1200" spc="-50" dirty="0" smtClean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rgbClr val="1F4E79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프로젝트 개요</a:t>
              </a:r>
              <a:endParaRPr lang="ko-KR" altLang="en-US" sz="1200" spc="-5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rgbClr val="1F4E7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3B6CA617-AEA0-40C9-867F-8BC4A55C67EC}"/>
                </a:ext>
              </a:extLst>
            </p:cNvPr>
            <p:cNvSpPr txBox="1"/>
            <p:nvPr/>
          </p:nvSpPr>
          <p:spPr>
            <a:xfrm>
              <a:off x="486535" y="143434"/>
              <a:ext cx="334825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en-US" altLang="ko-KR" sz="320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rgbClr val="1F4E79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Ⅰ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AA654D5F-5317-45BD-A39C-43BBB1B8E6DE}"/>
                </a:ext>
              </a:extLst>
            </p:cNvPr>
            <p:cNvSpPr txBox="1"/>
            <p:nvPr/>
          </p:nvSpPr>
          <p:spPr>
            <a:xfrm>
              <a:off x="788023" y="263050"/>
              <a:ext cx="70153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en-US" altLang="ko-KR" sz="70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Chapter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E0DA4C8-4B48-4C52-8C04-231EEE08F73F}"/>
              </a:ext>
            </a:extLst>
          </p:cNvPr>
          <p:cNvGrpSpPr/>
          <p:nvPr/>
        </p:nvGrpSpPr>
        <p:grpSpPr>
          <a:xfrm>
            <a:off x="2592359" y="96715"/>
            <a:ext cx="1167006" cy="492443"/>
            <a:chOff x="2688715" y="143434"/>
            <a:chExt cx="1167006" cy="492443"/>
          </a:xfrm>
        </p:grpSpPr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823BBD7F-BB26-40A5-8D07-46AF3B02C526}"/>
                </a:ext>
              </a:extLst>
            </p:cNvPr>
            <p:cNvSpPr txBox="1"/>
            <p:nvPr/>
          </p:nvSpPr>
          <p:spPr>
            <a:xfrm>
              <a:off x="3036611" y="373140"/>
              <a:ext cx="81911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ko-KR" altLang="en-US" sz="1200" spc="-5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팀</a:t>
              </a:r>
              <a:r>
                <a:rPr lang="ko-KR" altLang="en-US" sz="1200" spc="-50" dirty="0" smtClean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원 </a:t>
              </a:r>
              <a:r>
                <a:rPr lang="ko-KR" altLang="en-US" sz="1200" spc="-50" dirty="0" smtClean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소개</a:t>
              </a:r>
              <a:endParaRPr lang="ko-KR" altLang="en-US" sz="1200" spc="-5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EC655D15-ED5E-4128-9686-13D821BC2CAC}"/>
                </a:ext>
              </a:extLst>
            </p:cNvPr>
            <p:cNvSpPr txBox="1"/>
            <p:nvPr/>
          </p:nvSpPr>
          <p:spPr>
            <a:xfrm>
              <a:off x="2688715" y="143434"/>
              <a:ext cx="334825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en-US" altLang="ko-KR" sz="320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Ⅱ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D7CE5EF5-45C1-4D76-A24B-F32ADE84175F}"/>
                </a:ext>
              </a:extLst>
            </p:cNvPr>
            <p:cNvSpPr txBox="1"/>
            <p:nvPr/>
          </p:nvSpPr>
          <p:spPr>
            <a:xfrm>
              <a:off x="3043543" y="263050"/>
              <a:ext cx="70153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en-US" altLang="ko-KR" sz="70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Chapter</a:t>
              </a:r>
            </a:p>
          </p:txBody>
        </p:sp>
      </p:grpSp>
      <p:grpSp>
        <p:nvGrpSpPr>
          <p:cNvPr id="279" name="그룹 278">
            <a:extLst>
              <a:ext uri="{FF2B5EF4-FFF2-40B4-BE49-F238E27FC236}">
                <a16:creationId xmlns:a16="http://schemas.microsoft.com/office/drawing/2014/main" id="{4387977A-B4AF-4C32-B52B-7A5D9EB13AA1}"/>
              </a:ext>
            </a:extLst>
          </p:cNvPr>
          <p:cNvGrpSpPr/>
          <p:nvPr/>
        </p:nvGrpSpPr>
        <p:grpSpPr>
          <a:xfrm>
            <a:off x="4417788" y="96715"/>
            <a:ext cx="1325408" cy="492443"/>
            <a:chOff x="2688715" y="143434"/>
            <a:chExt cx="1325408" cy="492443"/>
          </a:xfrm>
        </p:grpSpPr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CBE6B38B-36F1-4DB3-980A-D0EAA4C6B94F}"/>
                </a:ext>
              </a:extLst>
            </p:cNvPr>
            <p:cNvSpPr txBox="1"/>
            <p:nvPr/>
          </p:nvSpPr>
          <p:spPr>
            <a:xfrm>
              <a:off x="3036610" y="373140"/>
              <a:ext cx="977513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ko-KR" altLang="en-US" sz="1200" spc="-50" dirty="0" smtClean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개발환경</a:t>
              </a:r>
              <a:r>
                <a:rPr lang="en-US" altLang="ko-KR" sz="1200" spc="-50" dirty="0" smtClean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/</a:t>
              </a:r>
              <a:r>
                <a:rPr lang="ko-KR" altLang="en-US" sz="1200" spc="-50" dirty="0" smtClean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과정</a:t>
              </a:r>
              <a:endParaRPr lang="ko-KR" altLang="en-US" sz="1200" spc="-5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FD55E59E-48CC-4DDB-B632-85F80C56E6FE}"/>
                </a:ext>
              </a:extLst>
            </p:cNvPr>
            <p:cNvSpPr txBox="1"/>
            <p:nvPr/>
          </p:nvSpPr>
          <p:spPr>
            <a:xfrm>
              <a:off x="2688715" y="143434"/>
              <a:ext cx="334825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en-US" altLang="ko-KR" sz="320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Ⅲ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89EED9C3-AC59-42F1-A903-A2C7AB17FC64}"/>
                </a:ext>
              </a:extLst>
            </p:cNvPr>
            <p:cNvSpPr txBox="1"/>
            <p:nvPr/>
          </p:nvSpPr>
          <p:spPr>
            <a:xfrm>
              <a:off x="3043543" y="263050"/>
              <a:ext cx="70153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en-US" altLang="ko-KR" sz="70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Chapter</a:t>
              </a:r>
            </a:p>
          </p:txBody>
        </p:sp>
      </p:grpSp>
      <p:grpSp>
        <p:nvGrpSpPr>
          <p:cNvPr id="283" name="그룹 282">
            <a:extLst>
              <a:ext uri="{FF2B5EF4-FFF2-40B4-BE49-F238E27FC236}">
                <a16:creationId xmlns:a16="http://schemas.microsoft.com/office/drawing/2014/main" id="{3FF9DCE8-B9FC-46D3-9DCD-D1EC575B6635}"/>
              </a:ext>
            </a:extLst>
          </p:cNvPr>
          <p:cNvGrpSpPr/>
          <p:nvPr/>
        </p:nvGrpSpPr>
        <p:grpSpPr>
          <a:xfrm>
            <a:off x="6187896" y="96715"/>
            <a:ext cx="1056365" cy="492443"/>
            <a:chOff x="2688715" y="143434"/>
            <a:chExt cx="1056365" cy="492443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7AEF0027-1352-4286-906D-D078DD43AEB5}"/>
                </a:ext>
              </a:extLst>
            </p:cNvPr>
            <p:cNvSpPr txBox="1"/>
            <p:nvPr/>
          </p:nvSpPr>
          <p:spPr>
            <a:xfrm>
              <a:off x="3036611" y="373140"/>
              <a:ext cx="629616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ko-KR" altLang="en-US" sz="1200" spc="-50" dirty="0" smtClean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기능 구현</a:t>
              </a:r>
              <a:endParaRPr lang="ko-KR" altLang="en-US" sz="1200" spc="-5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9BC6EBAE-860B-44E9-9403-A17F9881BC13}"/>
                </a:ext>
              </a:extLst>
            </p:cNvPr>
            <p:cNvSpPr txBox="1"/>
            <p:nvPr/>
          </p:nvSpPr>
          <p:spPr>
            <a:xfrm>
              <a:off x="2688715" y="143434"/>
              <a:ext cx="334825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en-US" altLang="ko-KR" sz="320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Ⅳ</a:t>
              </a:r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F36584BE-3A1B-4371-A3D0-0C7739B1C2DC}"/>
                </a:ext>
              </a:extLst>
            </p:cNvPr>
            <p:cNvSpPr txBox="1"/>
            <p:nvPr/>
          </p:nvSpPr>
          <p:spPr>
            <a:xfrm>
              <a:off x="3043543" y="263050"/>
              <a:ext cx="70153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en-US" altLang="ko-KR" sz="70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Chapter</a:t>
              </a:r>
            </a:p>
          </p:txBody>
        </p:sp>
      </p:grpSp>
      <p:grpSp>
        <p:nvGrpSpPr>
          <p:cNvPr id="287" name="그룹 286">
            <a:extLst>
              <a:ext uri="{FF2B5EF4-FFF2-40B4-BE49-F238E27FC236}">
                <a16:creationId xmlns:a16="http://schemas.microsoft.com/office/drawing/2014/main" id="{D2551EDA-3DF8-4C2E-8F50-36B393C23424}"/>
              </a:ext>
            </a:extLst>
          </p:cNvPr>
          <p:cNvGrpSpPr/>
          <p:nvPr/>
        </p:nvGrpSpPr>
        <p:grpSpPr>
          <a:xfrm>
            <a:off x="7958003" y="96715"/>
            <a:ext cx="1056365" cy="492443"/>
            <a:chOff x="2688715" y="143434"/>
            <a:chExt cx="1056365" cy="492443"/>
          </a:xfrm>
        </p:grpSpPr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B2837391-74FD-4F0A-96A9-C86DD4C845AC}"/>
                </a:ext>
              </a:extLst>
            </p:cNvPr>
            <p:cNvSpPr txBox="1"/>
            <p:nvPr/>
          </p:nvSpPr>
          <p:spPr>
            <a:xfrm>
              <a:off x="3036611" y="373140"/>
              <a:ext cx="629616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ko-KR" altLang="en-US" sz="1200" spc="-50" dirty="0" smtClean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마치며</a:t>
              </a:r>
              <a:endParaRPr lang="ko-KR" altLang="en-US" sz="1200" spc="-5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AA8DBC70-1C08-4736-9EF7-00A3D9C86798}"/>
                </a:ext>
              </a:extLst>
            </p:cNvPr>
            <p:cNvSpPr txBox="1"/>
            <p:nvPr/>
          </p:nvSpPr>
          <p:spPr>
            <a:xfrm>
              <a:off x="2688715" y="143434"/>
              <a:ext cx="334825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en-US" altLang="ko-KR" sz="320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Ⅴ</a:t>
              </a:r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3389BDBE-6C04-4D49-938E-65866DA309E5}"/>
                </a:ext>
              </a:extLst>
            </p:cNvPr>
            <p:cNvSpPr txBox="1"/>
            <p:nvPr/>
          </p:nvSpPr>
          <p:spPr>
            <a:xfrm>
              <a:off x="3043543" y="263050"/>
              <a:ext cx="70153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en-US" altLang="ko-KR" sz="70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Chapter</a:t>
              </a:r>
            </a:p>
          </p:txBody>
        </p:sp>
      </p:grp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A985A843-43BB-4D21-85C0-462ADE0EB8E8}"/>
              </a:ext>
            </a:extLst>
          </p:cNvPr>
          <p:cNvSpPr/>
          <p:nvPr/>
        </p:nvSpPr>
        <p:spPr>
          <a:xfrm>
            <a:off x="525059" y="584846"/>
            <a:ext cx="1765749" cy="45719"/>
          </a:xfrm>
          <a:prstGeom prst="rect">
            <a:avLst/>
          </a:prstGeom>
          <a:solidFill>
            <a:srgbClr val="007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3" name="직선 연결선 292">
            <a:extLst>
              <a:ext uri="{FF2B5EF4-FFF2-40B4-BE49-F238E27FC236}">
                <a16:creationId xmlns:a16="http://schemas.microsoft.com/office/drawing/2014/main" id="{06BE04D3-AB30-4B3F-ADAC-6D0331F0BE9F}"/>
              </a:ext>
            </a:extLst>
          </p:cNvPr>
          <p:cNvCxnSpPr/>
          <p:nvPr/>
        </p:nvCxnSpPr>
        <p:spPr>
          <a:xfrm>
            <a:off x="525059" y="271632"/>
            <a:ext cx="0" cy="14260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CB899DC-0C39-4B20-B3C6-87A0427BB16F}"/>
              </a:ext>
            </a:extLst>
          </p:cNvPr>
          <p:cNvGrpSpPr/>
          <p:nvPr/>
        </p:nvGrpSpPr>
        <p:grpSpPr>
          <a:xfrm>
            <a:off x="0" y="0"/>
            <a:ext cx="10692144" cy="97580"/>
            <a:chOff x="0" y="55308"/>
            <a:chExt cx="10692144" cy="97580"/>
          </a:xfrm>
        </p:grpSpPr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B909A9A5-FCE7-4928-A306-48D61C9C1A7B}"/>
                </a:ext>
              </a:extLst>
            </p:cNvPr>
            <p:cNvSpPr/>
            <p:nvPr/>
          </p:nvSpPr>
          <p:spPr>
            <a:xfrm>
              <a:off x="0" y="58056"/>
              <a:ext cx="10692144" cy="94832"/>
            </a:xfrm>
            <a:prstGeom prst="rect">
              <a:avLst/>
            </a:prstGeom>
            <a:solidFill>
              <a:srgbClr val="0055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233D0D5D-080B-4B95-A583-E30061DDD09C}"/>
                </a:ext>
              </a:extLst>
            </p:cNvPr>
            <p:cNvSpPr/>
            <p:nvPr/>
          </p:nvSpPr>
          <p:spPr>
            <a:xfrm>
              <a:off x="525058" y="58056"/>
              <a:ext cx="2856317" cy="94832"/>
            </a:xfrm>
            <a:prstGeom prst="rect">
              <a:avLst/>
            </a:prstGeom>
            <a:solidFill>
              <a:srgbClr val="00B9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E1DB08E0-0A10-46FE-82C1-17357FA3E8B7}"/>
                </a:ext>
              </a:extLst>
            </p:cNvPr>
            <p:cNvSpPr/>
            <p:nvPr/>
          </p:nvSpPr>
          <p:spPr>
            <a:xfrm>
              <a:off x="378629" y="55308"/>
              <a:ext cx="492184" cy="97580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C0AC8ABE-B1E3-4879-8B48-2EA6B06967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dirty="0"/>
              <a:t>_</a:t>
            </a:r>
            <a:fld id="{BFEC7941-9C8B-490F-A5B6-E0FD109C18BA}" type="slidenum">
              <a:rPr lang="en-US" altLang="ko-KR" smtClean="0"/>
              <a:pPr/>
              <a:t>4</a:t>
            </a:fld>
            <a:endParaRPr lang="en-US" dirty="0"/>
          </a:p>
        </p:txBody>
      </p:sp>
      <p:grpSp>
        <p:nvGrpSpPr>
          <p:cNvPr id="386" name="그룹 385">
            <a:extLst>
              <a:ext uri="{FF2B5EF4-FFF2-40B4-BE49-F238E27FC236}">
                <a16:creationId xmlns:a16="http://schemas.microsoft.com/office/drawing/2014/main" id="{80118BCC-F93F-4AA2-92F8-BEC5416937EB}"/>
              </a:ext>
            </a:extLst>
          </p:cNvPr>
          <p:cNvGrpSpPr/>
          <p:nvPr/>
        </p:nvGrpSpPr>
        <p:grpSpPr>
          <a:xfrm>
            <a:off x="487175" y="1174958"/>
            <a:ext cx="1780625" cy="215444"/>
            <a:chOff x="487175" y="1174958"/>
            <a:chExt cx="1780625" cy="215444"/>
          </a:xfrm>
        </p:grpSpPr>
        <p:sp>
          <p:nvSpPr>
            <p:cNvPr id="387" name="제목 5">
              <a:extLst>
                <a:ext uri="{FF2B5EF4-FFF2-40B4-BE49-F238E27FC236}">
                  <a16:creationId xmlns:a16="http://schemas.microsoft.com/office/drawing/2014/main" id="{CCB881B1-B5F6-4E3B-8BC6-084E5C820921}"/>
                </a:ext>
              </a:extLst>
            </p:cNvPr>
            <p:cNvSpPr txBox="1">
              <a:spLocks/>
            </p:cNvSpPr>
            <p:nvPr/>
          </p:nvSpPr>
          <p:spPr>
            <a:xfrm>
              <a:off x="732053" y="1174958"/>
              <a:ext cx="1535747" cy="215444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914400" rtl="0" eaLnBrk="1" latinLnBrk="1" hangingPunct="1">
                <a:spcBef>
                  <a:spcPct val="0"/>
                </a:spcBef>
                <a:buNone/>
                <a:defRPr lang="ko-KR" altLang="en-US" sz="1600" kern="1200" dirty="0">
                  <a:gradFill>
                    <a:gsLst>
                      <a:gs pos="0">
                        <a:srgbClr val="414042"/>
                      </a:gs>
                      <a:gs pos="100000">
                        <a:srgbClr val="393939"/>
                      </a:gs>
                    </a:gsLst>
                    <a:lin ang="5400000" scaled="0"/>
                  </a:gradFill>
                  <a:latin typeface="Rix모던고딕 EB" pitchFamily="18" charset="-127"/>
                  <a:ea typeface="Rix모던고딕 EB" pitchFamily="18" charset="-127"/>
                  <a:cs typeface="+mj-cs"/>
                </a:defRPr>
              </a:lvl1pPr>
            </a:lstStyle>
            <a:p>
              <a:r>
                <a:rPr lang="ko-KR" altLang="en-US" sz="1400" spc="-6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005596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주제 선정 이유 및 목표</a:t>
              </a:r>
              <a:endParaRPr lang="ko-KR" altLang="en-US" sz="14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00559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grpSp>
          <p:nvGrpSpPr>
            <p:cNvPr id="388" name="그룹 387">
              <a:extLst>
                <a:ext uri="{FF2B5EF4-FFF2-40B4-BE49-F238E27FC236}">
                  <a16:creationId xmlns:a16="http://schemas.microsoft.com/office/drawing/2014/main" id="{F76CD405-512F-422F-AA07-277A6DD4ED7C}"/>
                </a:ext>
              </a:extLst>
            </p:cNvPr>
            <p:cNvGrpSpPr/>
            <p:nvPr/>
          </p:nvGrpSpPr>
          <p:grpSpPr>
            <a:xfrm>
              <a:off x="487175" y="1218250"/>
              <a:ext cx="166246" cy="128860"/>
              <a:chOff x="572888" y="1053785"/>
              <a:chExt cx="268730" cy="208297"/>
            </a:xfrm>
          </p:grpSpPr>
          <p:sp>
            <p:nvSpPr>
              <p:cNvPr id="389" name="모서리가 둥근 직사각형 46">
                <a:extLst>
                  <a:ext uri="{FF2B5EF4-FFF2-40B4-BE49-F238E27FC236}">
                    <a16:creationId xmlns:a16="http://schemas.microsoft.com/office/drawing/2014/main" id="{8015AE64-D271-4B87-9209-D633A7EF6079}"/>
                  </a:ext>
                </a:extLst>
              </p:cNvPr>
              <p:cNvSpPr/>
              <p:nvPr/>
            </p:nvSpPr>
            <p:spPr>
              <a:xfrm>
                <a:off x="652184" y="1053785"/>
                <a:ext cx="179644" cy="207261"/>
              </a:xfrm>
              <a:prstGeom prst="roundRect">
                <a:avLst/>
              </a:prstGeom>
              <a:solidFill>
                <a:srgbClr val="00B9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0" name="자유형 47">
                <a:extLst>
                  <a:ext uri="{FF2B5EF4-FFF2-40B4-BE49-F238E27FC236}">
                    <a16:creationId xmlns:a16="http://schemas.microsoft.com/office/drawing/2014/main" id="{504056D3-3975-4B87-8C2B-2FC74A846CF1}"/>
                  </a:ext>
                </a:extLst>
              </p:cNvPr>
              <p:cNvSpPr/>
              <p:nvPr/>
            </p:nvSpPr>
            <p:spPr>
              <a:xfrm>
                <a:off x="572888" y="1100570"/>
                <a:ext cx="146464" cy="157458"/>
              </a:xfrm>
              <a:custGeom>
                <a:avLst/>
                <a:gdLst>
                  <a:gd name="connsiteX0" fmla="*/ 64294 w 169069"/>
                  <a:gd name="connsiteY0" fmla="*/ 133350 h 133350"/>
                  <a:gd name="connsiteX1" fmla="*/ 0 w 169069"/>
                  <a:gd name="connsiteY1" fmla="*/ 0 h 133350"/>
                  <a:gd name="connsiteX2" fmla="*/ 169069 w 169069"/>
                  <a:gd name="connsiteY2" fmla="*/ 0 h 133350"/>
                  <a:gd name="connsiteX3" fmla="*/ 64294 w 169069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069" h="133350">
                    <a:moveTo>
                      <a:pt x="64294" y="133350"/>
                    </a:moveTo>
                    <a:lnTo>
                      <a:pt x="0" y="0"/>
                    </a:lnTo>
                    <a:lnTo>
                      <a:pt x="169069" y="0"/>
                    </a:lnTo>
                    <a:lnTo>
                      <a:pt x="64294" y="133350"/>
                    </a:lnTo>
                    <a:close/>
                  </a:path>
                </a:pathLst>
              </a:custGeom>
              <a:gradFill flip="none" rotWithShape="1">
                <a:gsLst>
                  <a:gs pos="73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1" name="모서리가 둥근 직사각형 48">
                <a:extLst>
                  <a:ext uri="{FF2B5EF4-FFF2-40B4-BE49-F238E27FC236}">
                    <a16:creationId xmlns:a16="http://schemas.microsoft.com/office/drawing/2014/main" id="{FF2A49AF-3693-4ED2-9B9E-CB457E449860}"/>
                  </a:ext>
                </a:extLst>
              </p:cNvPr>
              <p:cNvSpPr/>
              <p:nvPr/>
            </p:nvSpPr>
            <p:spPr>
              <a:xfrm>
                <a:off x="630441" y="1053785"/>
                <a:ext cx="175553" cy="207261"/>
              </a:xfrm>
              <a:prstGeom prst="roundRect">
                <a:avLst>
                  <a:gd name="adj" fmla="val 0"/>
                </a:avLst>
              </a:prstGeom>
              <a:solidFill>
                <a:srgbClr val="00B9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2" name="자유형 49">
                <a:extLst>
                  <a:ext uri="{FF2B5EF4-FFF2-40B4-BE49-F238E27FC236}">
                    <a16:creationId xmlns:a16="http://schemas.microsoft.com/office/drawing/2014/main" id="{C79507F0-5FC7-48E1-999C-C028F4A84BDC}"/>
                  </a:ext>
                </a:extLst>
              </p:cNvPr>
              <p:cNvSpPr/>
              <p:nvPr/>
            </p:nvSpPr>
            <p:spPr>
              <a:xfrm>
                <a:off x="630440" y="1136247"/>
                <a:ext cx="211178" cy="125835"/>
              </a:xfrm>
              <a:custGeom>
                <a:avLst/>
                <a:gdLst/>
                <a:ahLst/>
                <a:cxnLst/>
                <a:rect l="l" t="t" r="r" b="b"/>
                <a:pathLst>
                  <a:path w="243770" h="145255">
                    <a:moveTo>
                      <a:pt x="0" y="0"/>
                    </a:moveTo>
                    <a:lnTo>
                      <a:pt x="179700" y="16668"/>
                    </a:lnTo>
                    <a:lnTo>
                      <a:pt x="233364" y="56605"/>
                    </a:lnTo>
                    <a:lnTo>
                      <a:pt x="233364" y="144059"/>
                    </a:lnTo>
                    <a:lnTo>
                      <a:pt x="243723" y="144059"/>
                    </a:lnTo>
                    <a:lnTo>
                      <a:pt x="243770" y="145255"/>
                    </a:lnTo>
                    <a:lnTo>
                      <a:pt x="7812" y="142875"/>
                    </a:lnTo>
                    <a:cubicBezTo>
                      <a:pt x="6944" y="92869"/>
                      <a:pt x="868" y="50006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314877"/>
                  </a:gs>
                  <a:gs pos="100000">
                    <a:srgbClr val="4E71B6">
                      <a:alpha val="0"/>
                    </a:srgb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3" name="오른쪽 화살표 50">
                <a:extLst>
                  <a:ext uri="{FF2B5EF4-FFF2-40B4-BE49-F238E27FC236}">
                    <a16:creationId xmlns:a16="http://schemas.microsoft.com/office/drawing/2014/main" id="{3E43DE9D-A860-43F3-9EC5-270ACFA870D6}"/>
                  </a:ext>
                </a:extLst>
              </p:cNvPr>
              <p:cNvSpPr/>
              <p:nvPr/>
            </p:nvSpPr>
            <p:spPr>
              <a:xfrm>
                <a:off x="629962" y="1100570"/>
                <a:ext cx="158251" cy="103355"/>
              </a:xfrm>
              <a:prstGeom prst="rightArrow">
                <a:avLst>
                  <a:gd name="adj1" fmla="val 50000"/>
                  <a:gd name="adj2" fmla="val 6858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84" y="1563625"/>
            <a:ext cx="5715000" cy="35623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712" y="2548605"/>
            <a:ext cx="571500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3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제목 5">
            <a:extLst>
              <a:ext uri="{FF2B5EF4-FFF2-40B4-BE49-F238E27FC236}">
                <a16:creationId xmlns:a16="http://schemas.microsoft.com/office/drawing/2014/main" id="{9D70F999-503A-4B42-B455-F335E7DC9DFF}"/>
              </a:ext>
            </a:extLst>
          </p:cNvPr>
          <p:cNvSpPr txBox="1">
            <a:spLocks/>
          </p:cNvSpPr>
          <p:nvPr/>
        </p:nvSpPr>
        <p:spPr>
          <a:xfrm>
            <a:off x="539750" y="782917"/>
            <a:ext cx="824906" cy="215444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1600" kern="1200" dirty="0">
                <a:gradFill>
                  <a:gsLst>
                    <a:gs pos="0">
                      <a:srgbClr val="414042"/>
                    </a:gs>
                    <a:gs pos="100000">
                      <a:srgbClr val="393939"/>
                    </a:gs>
                  </a:gsLst>
                  <a:lin ang="5400000" scaled="0"/>
                </a:gradFill>
                <a:latin typeface="Rix모던고딕 EB" pitchFamily="18" charset="-127"/>
                <a:ea typeface="Rix모던고딕 EB" pitchFamily="18" charset="-127"/>
                <a:cs typeface="+mj-cs"/>
              </a:defRPr>
            </a:lvl1pPr>
          </a:lstStyle>
          <a:p>
            <a:r>
              <a:rPr lang="en-US" altLang="ko-KR" sz="14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</a:t>
            </a:r>
            <a:r>
              <a:rPr lang="en-US" altLang="ko-KR" sz="14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</a:t>
            </a:r>
            <a:r>
              <a:rPr lang="ko-KR" altLang="en-US" sz="14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구현 방향</a:t>
            </a:r>
            <a:endParaRPr lang="ko-KR" altLang="en-US" sz="1400" spc="-60" dirty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0" name="제목 5">
            <a:extLst>
              <a:ext uri="{FF2B5EF4-FFF2-40B4-BE49-F238E27FC236}">
                <a16:creationId xmlns:a16="http://schemas.microsoft.com/office/drawing/2014/main" id="{73F7AB24-EA34-4A39-BBEC-357AF750D541}"/>
              </a:ext>
            </a:extLst>
          </p:cNvPr>
          <p:cNvSpPr txBox="1">
            <a:spLocks/>
          </p:cNvSpPr>
          <p:nvPr/>
        </p:nvSpPr>
        <p:spPr>
          <a:xfrm>
            <a:off x="7747354" y="1376586"/>
            <a:ext cx="2425344" cy="600164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1600" kern="1200" dirty="0">
                <a:gradFill>
                  <a:gsLst>
                    <a:gs pos="0">
                      <a:srgbClr val="414042"/>
                    </a:gs>
                    <a:gs pos="100000">
                      <a:srgbClr val="393939"/>
                    </a:gs>
                  </a:gsLst>
                  <a:lin ang="5400000" scaled="0"/>
                </a:gradFill>
                <a:latin typeface="Rix모던고딕 EB" pitchFamily="18" charset="-127"/>
                <a:ea typeface="Rix모던고딕 EB" pitchFamily="18" charset="-127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altLang="ko-KR" sz="14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Comment ----</a:t>
            </a:r>
            <a:endParaRPr lang="ko-KR" altLang="en-US" sz="1400" spc="-60" dirty="0" smtClean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r">
              <a:spcAft>
                <a:spcPts val="600"/>
              </a:spcAft>
            </a:pPr>
            <a:r>
              <a:rPr lang="en-US" altLang="ko-KR" sz="2000" spc="-8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00559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Comment----------</a:t>
            </a:r>
            <a:endParaRPr lang="ko-KR" altLang="en-US" sz="2000" spc="-80" dirty="0">
              <a:ln>
                <a:solidFill>
                  <a:srgbClr val="6D88AF">
                    <a:alpha val="0"/>
                  </a:srgbClr>
                </a:solidFill>
              </a:ln>
              <a:solidFill>
                <a:srgbClr val="005596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AE86380F-39B8-42BC-BC51-F031157BB1E0}"/>
              </a:ext>
            </a:extLst>
          </p:cNvPr>
          <p:cNvGrpSpPr/>
          <p:nvPr/>
        </p:nvGrpSpPr>
        <p:grpSpPr>
          <a:xfrm>
            <a:off x="2126932" y="2296494"/>
            <a:ext cx="6437948" cy="803491"/>
            <a:chOff x="2285906" y="7193280"/>
            <a:chExt cx="6120000" cy="354459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0979C025-501F-4599-A149-CB8DA19E55FB}"/>
                </a:ext>
              </a:extLst>
            </p:cNvPr>
            <p:cNvGrpSpPr/>
            <p:nvPr/>
          </p:nvGrpSpPr>
          <p:grpSpPr>
            <a:xfrm>
              <a:off x="2285906" y="7193280"/>
              <a:ext cx="6120000" cy="354459"/>
              <a:chOff x="8273628" y="3182210"/>
              <a:chExt cx="6120000" cy="406911"/>
            </a:xfrm>
          </p:grpSpPr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546D403B-793C-47A3-A047-8AC37471EA8E}"/>
                  </a:ext>
                </a:extLst>
              </p:cNvPr>
              <p:cNvSpPr/>
              <p:nvPr/>
            </p:nvSpPr>
            <p:spPr>
              <a:xfrm>
                <a:off x="8273628" y="3182213"/>
                <a:ext cx="6120000" cy="406115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cxnSp>
            <p:nvCxnSpPr>
              <p:cNvPr id="122" name="연결선: 꺾임 121">
                <a:extLst>
                  <a:ext uri="{FF2B5EF4-FFF2-40B4-BE49-F238E27FC236}">
                    <a16:creationId xmlns:a16="http://schemas.microsoft.com/office/drawing/2014/main" id="{EC142108-838D-48CA-A922-3D8D916F5E1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011815" y="3184082"/>
                <a:ext cx="12700" cy="405039"/>
              </a:xfrm>
              <a:prstGeom prst="bentConnector3">
                <a:avLst>
                  <a:gd name="adj1" fmla="val 5925000"/>
                </a:avLst>
              </a:prstGeom>
              <a:ln w="15875">
                <a:solidFill>
                  <a:srgbClr val="1F56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연결선: 꺾임 123">
                <a:extLst>
                  <a:ext uri="{FF2B5EF4-FFF2-40B4-BE49-F238E27FC236}">
                    <a16:creationId xmlns:a16="http://schemas.microsoft.com/office/drawing/2014/main" id="{24C36A7D-07BC-4FC2-8E44-99835319D3D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13641078" y="3182210"/>
                <a:ext cx="12700" cy="405039"/>
              </a:xfrm>
              <a:prstGeom prst="bentConnector3">
                <a:avLst>
                  <a:gd name="adj1" fmla="val 5925000"/>
                </a:avLst>
              </a:prstGeom>
              <a:ln w="15875">
                <a:solidFill>
                  <a:srgbClr val="1F56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BD4B3EB-000B-43F7-9DE6-53DE1E84E114}"/>
                </a:ext>
              </a:extLst>
            </p:cNvPr>
            <p:cNvSpPr txBox="1"/>
            <p:nvPr/>
          </p:nvSpPr>
          <p:spPr>
            <a:xfrm>
              <a:off x="2419817" y="7232108"/>
              <a:ext cx="5852179" cy="27698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buClr>
                  <a:prstClr val="white">
                    <a:lumMod val="50000"/>
                  </a:prstClr>
                </a:buClr>
                <a:defRPr/>
              </a:pPr>
              <a:r>
                <a:rPr lang="en-US" altLang="ko-KR" sz="1400" spc="-6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  <a:cs typeface="+mj-cs"/>
                </a:rPr>
                <a:t>Comment ---------------</a:t>
              </a:r>
              <a:endParaRPr lang="en-US" altLang="ko-KR" sz="14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j-cs"/>
              </a:endParaRPr>
            </a:p>
            <a:p>
              <a:pPr algn="ctr">
                <a:lnSpc>
                  <a:spcPct val="120000"/>
                </a:lnSpc>
                <a:buClr>
                  <a:prstClr val="white">
                    <a:lumMod val="50000"/>
                  </a:prstClr>
                </a:buClr>
                <a:defRPr/>
              </a:pPr>
              <a:r>
                <a:rPr lang="en-US" altLang="ko-KR" sz="2000" spc="-8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4364A4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+mj-cs"/>
                </a:rPr>
                <a:t>Comment ------------------</a:t>
              </a:r>
              <a:endParaRPr lang="ko-KR" altLang="en-US" sz="2000" spc="-8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4364A4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j-cs"/>
              </a:endParaRPr>
            </a:p>
          </p:txBody>
        </p:sp>
      </p:grp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BD05E658-E00D-4F08-9975-2CF31E455502}"/>
              </a:ext>
            </a:extLst>
          </p:cNvPr>
          <p:cNvSpPr/>
          <p:nvPr/>
        </p:nvSpPr>
        <p:spPr>
          <a:xfrm>
            <a:off x="-331" y="7299299"/>
            <a:ext cx="7502674" cy="9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4BA1E6BC-AC55-4A4D-9F45-C296E7FC3CD5}"/>
              </a:ext>
            </a:extLst>
          </p:cNvPr>
          <p:cNvSpPr/>
          <p:nvPr/>
        </p:nvSpPr>
        <p:spPr>
          <a:xfrm>
            <a:off x="10371107" y="7299299"/>
            <a:ext cx="320706" cy="9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B170026-3851-4EEF-B0CE-571E7584DFF0}"/>
              </a:ext>
            </a:extLst>
          </p:cNvPr>
          <p:cNvGrpSpPr/>
          <p:nvPr/>
        </p:nvGrpSpPr>
        <p:grpSpPr>
          <a:xfrm>
            <a:off x="2290808" y="271632"/>
            <a:ext cx="7080431" cy="142608"/>
            <a:chOff x="2290808" y="108000"/>
            <a:chExt cx="7080431" cy="516689"/>
          </a:xfrm>
        </p:grpSpPr>
        <p:cxnSp>
          <p:nvCxnSpPr>
            <p:cNvPr id="270" name="직선 연결선 269">
              <a:extLst>
                <a:ext uri="{FF2B5EF4-FFF2-40B4-BE49-F238E27FC236}">
                  <a16:creationId xmlns:a16="http://schemas.microsoft.com/office/drawing/2014/main" id="{919B5267-5387-4BB4-A816-13C2F5526147}"/>
                </a:ext>
              </a:extLst>
            </p:cNvPr>
            <p:cNvCxnSpPr/>
            <p:nvPr/>
          </p:nvCxnSpPr>
          <p:spPr>
            <a:xfrm>
              <a:off x="2290808" y="108000"/>
              <a:ext cx="0" cy="51668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직선 연결선 270">
              <a:extLst>
                <a:ext uri="{FF2B5EF4-FFF2-40B4-BE49-F238E27FC236}">
                  <a16:creationId xmlns:a16="http://schemas.microsoft.com/office/drawing/2014/main" id="{01988841-1708-4BF3-9581-6BC406C56C0B}"/>
                </a:ext>
              </a:extLst>
            </p:cNvPr>
            <p:cNvCxnSpPr/>
            <p:nvPr/>
          </p:nvCxnSpPr>
          <p:spPr>
            <a:xfrm>
              <a:off x="4060916" y="108000"/>
              <a:ext cx="0" cy="51668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직선 연결선 271">
              <a:extLst>
                <a:ext uri="{FF2B5EF4-FFF2-40B4-BE49-F238E27FC236}">
                  <a16:creationId xmlns:a16="http://schemas.microsoft.com/office/drawing/2014/main" id="{0EFF526B-F6FE-426F-B832-5F062E0F4C6B}"/>
                </a:ext>
              </a:extLst>
            </p:cNvPr>
            <p:cNvCxnSpPr/>
            <p:nvPr/>
          </p:nvCxnSpPr>
          <p:spPr>
            <a:xfrm>
              <a:off x="5831024" y="108000"/>
              <a:ext cx="0" cy="51668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직선 연결선 272">
              <a:extLst>
                <a:ext uri="{FF2B5EF4-FFF2-40B4-BE49-F238E27FC236}">
                  <a16:creationId xmlns:a16="http://schemas.microsoft.com/office/drawing/2014/main" id="{63090532-B756-4FDE-A96E-3B6A164B13FC}"/>
                </a:ext>
              </a:extLst>
            </p:cNvPr>
            <p:cNvCxnSpPr/>
            <p:nvPr/>
          </p:nvCxnSpPr>
          <p:spPr>
            <a:xfrm>
              <a:off x="7601132" y="108000"/>
              <a:ext cx="0" cy="51668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직선 연결선 273">
              <a:extLst>
                <a:ext uri="{FF2B5EF4-FFF2-40B4-BE49-F238E27FC236}">
                  <a16:creationId xmlns:a16="http://schemas.microsoft.com/office/drawing/2014/main" id="{6AB0216C-B2C2-4559-925D-04F47490CD67}"/>
                </a:ext>
              </a:extLst>
            </p:cNvPr>
            <p:cNvCxnSpPr/>
            <p:nvPr/>
          </p:nvCxnSpPr>
          <p:spPr>
            <a:xfrm>
              <a:off x="9371239" y="108000"/>
              <a:ext cx="0" cy="51668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3D6D315-48DA-4AAF-856C-EB33194CF358}"/>
              </a:ext>
            </a:extLst>
          </p:cNvPr>
          <p:cNvGrpSpPr/>
          <p:nvPr/>
        </p:nvGrpSpPr>
        <p:grpSpPr>
          <a:xfrm>
            <a:off x="848921" y="96715"/>
            <a:ext cx="1113666" cy="492443"/>
            <a:chOff x="486535" y="143434"/>
            <a:chExt cx="1113666" cy="492443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EBBD8C1-AF95-4AEF-A0AE-506D4D2F915C}"/>
                </a:ext>
              </a:extLst>
            </p:cNvPr>
            <p:cNvSpPr txBox="1"/>
            <p:nvPr/>
          </p:nvSpPr>
          <p:spPr>
            <a:xfrm>
              <a:off x="781091" y="373140"/>
              <a:ext cx="81911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ko-KR" altLang="en-US" sz="1200" spc="-50" dirty="0" smtClean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rgbClr val="1F4E79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프로젝트 개요</a:t>
              </a:r>
              <a:endParaRPr lang="ko-KR" altLang="en-US" sz="1200" spc="-5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rgbClr val="1F4E7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3B6CA617-AEA0-40C9-867F-8BC4A55C67EC}"/>
                </a:ext>
              </a:extLst>
            </p:cNvPr>
            <p:cNvSpPr txBox="1"/>
            <p:nvPr/>
          </p:nvSpPr>
          <p:spPr>
            <a:xfrm>
              <a:off x="486535" y="143434"/>
              <a:ext cx="334825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en-US" altLang="ko-KR" sz="320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rgbClr val="1F4E79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Ⅰ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AA654D5F-5317-45BD-A39C-43BBB1B8E6DE}"/>
                </a:ext>
              </a:extLst>
            </p:cNvPr>
            <p:cNvSpPr txBox="1"/>
            <p:nvPr/>
          </p:nvSpPr>
          <p:spPr>
            <a:xfrm>
              <a:off x="788023" y="263050"/>
              <a:ext cx="70153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en-US" altLang="ko-KR" sz="70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Chapter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E0DA4C8-4B48-4C52-8C04-231EEE08F73F}"/>
              </a:ext>
            </a:extLst>
          </p:cNvPr>
          <p:cNvGrpSpPr/>
          <p:nvPr/>
        </p:nvGrpSpPr>
        <p:grpSpPr>
          <a:xfrm>
            <a:off x="2592359" y="96715"/>
            <a:ext cx="1167006" cy="492443"/>
            <a:chOff x="2688715" y="143434"/>
            <a:chExt cx="1167006" cy="492443"/>
          </a:xfrm>
        </p:grpSpPr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823BBD7F-BB26-40A5-8D07-46AF3B02C526}"/>
                </a:ext>
              </a:extLst>
            </p:cNvPr>
            <p:cNvSpPr txBox="1"/>
            <p:nvPr/>
          </p:nvSpPr>
          <p:spPr>
            <a:xfrm>
              <a:off x="3036611" y="373140"/>
              <a:ext cx="81911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ko-KR" altLang="en-US" sz="1200" spc="-50" dirty="0" smtClean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팀원 </a:t>
              </a:r>
              <a:r>
                <a:rPr lang="ko-KR" altLang="en-US" sz="1200" spc="-50" dirty="0" smtClean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소개</a:t>
              </a:r>
              <a:endParaRPr lang="ko-KR" altLang="en-US" sz="1200" spc="-5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EC655D15-ED5E-4128-9686-13D821BC2CAC}"/>
                </a:ext>
              </a:extLst>
            </p:cNvPr>
            <p:cNvSpPr txBox="1"/>
            <p:nvPr/>
          </p:nvSpPr>
          <p:spPr>
            <a:xfrm>
              <a:off x="2688715" y="143434"/>
              <a:ext cx="334825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en-US" altLang="ko-KR" sz="320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Ⅱ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D7CE5EF5-45C1-4D76-A24B-F32ADE84175F}"/>
                </a:ext>
              </a:extLst>
            </p:cNvPr>
            <p:cNvSpPr txBox="1"/>
            <p:nvPr/>
          </p:nvSpPr>
          <p:spPr>
            <a:xfrm>
              <a:off x="3043543" y="263050"/>
              <a:ext cx="70153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en-US" altLang="ko-KR" sz="70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Chapter</a:t>
              </a:r>
            </a:p>
          </p:txBody>
        </p:sp>
      </p:grpSp>
      <p:grpSp>
        <p:nvGrpSpPr>
          <p:cNvPr id="279" name="그룹 278">
            <a:extLst>
              <a:ext uri="{FF2B5EF4-FFF2-40B4-BE49-F238E27FC236}">
                <a16:creationId xmlns:a16="http://schemas.microsoft.com/office/drawing/2014/main" id="{4387977A-B4AF-4C32-B52B-7A5D9EB13AA1}"/>
              </a:ext>
            </a:extLst>
          </p:cNvPr>
          <p:cNvGrpSpPr/>
          <p:nvPr/>
        </p:nvGrpSpPr>
        <p:grpSpPr>
          <a:xfrm>
            <a:off x="4417788" y="96715"/>
            <a:ext cx="1682280" cy="492443"/>
            <a:chOff x="2688715" y="143434"/>
            <a:chExt cx="1682280" cy="492443"/>
          </a:xfrm>
        </p:grpSpPr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CBE6B38B-36F1-4DB3-980A-D0EAA4C6B94F}"/>
                </a:ext>
              </a:extLst>
            </p:cNvPr>
            <p:cNvSpPr txBox="1"/>
            <p:nvPr/>
          </p:nvSpPr>
          <p:spPr>
            <a:xfrm>
              <a:off x="3036611" y="373140"/>
              <a:ext cx="133438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ko-KR" altLang="en-US" sz="1200" spc="-50" dirty="0" smtClean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개발환경</a:t>
              </a:r>
              <a:r>
                <a:rPr lang="en-US" altLang="ko-KR" sz="1200" spc="-50" dirty="0" smtClean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/</a:t>
              </a:r>
              <a:r>
                <a:rPr lang="ko-KR" altLang="en-US" sz="1200" spc="-50" dirty="0" smtClean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과정</a:t>
              </a:r>
              <a:endParaRPr lang="ko-KR" altLang="en-US" sz="1200" spc="-5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FD55E59E-48CC-4DDB-B632-85F80C56E6FE}"/>
                </a:ext>
              </a:extLst>
            </p:cNvPr>
            <p:cNvSpPr txBox="1"/>
            <p:nvPr/>
          </p:nvSpPr>
          <p:spPr>
            <a:xfrm>
              <a:off x="2688715" y="143434"/>
              <a:ext cx="334825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en-US" altLang="ko-KR" sz="320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Ⅲ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89EED9C3-AC59-42F1-A903-A2C7AB17FC64}"/>
                </a:ext>
              </a:extLst>
            </p:cNvPr>
            <p:cNvSpPr txBox="1"/>
            <p:nvPr/>
          </p:nvSpPr>
          <p:spPr>
            <a:xfrm>
              <a:off x="3043543" y="263050"/>
              <a:ext cx="70153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en-US" altLang="ko-KR" sz="70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Chapter</a:t>
              </a:r>
            </a:p>
          </p:txBody>
        </p:sp>
      </p:grpSp>
      <p:grpSp>
        <p:nvGrpSpPr>
          <p:cNvPr id="283" name="그룹 282">
            <a:extLst>
              <a:ext uri="{FF2B5EF4-FFF2-40B4-BE49-F238E27FC236}">
                <a16:creationId xmlns:a16="http://schemas.microsoft.com/office/drawing/2014/main" id="{3FF9DCE8-B9FC-46D3-9DCD-D1EC575B6635}"/>
              </a:ext>
            </a:extLst>
          </p:cNvPr>
          <p:cNvGrpSpPr/>
          <p:nvPr/>
        </p:nvGrpSpPr>
        <p:grpSpPr>
          <a:xfrm>
            <a:off x="6187896" y="96715"/>
            <a:ext cx="1056365" cy="492443"/>
            <a:chOff x="2688715" y="143434"/>
            <a:chExt cx="1056365" cy="492443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7AEF0027-1352-4286-906D-D078DD43AEB5}"/>
                </a:ext>
              </a:extLst>
            </p:cNvPr>
            <p:cNvSpPr txBox="1"/>
            <p:nvPr/>
          </p:nvSpPr>
          <p:spPr>
            <a:xfrm>
              <a:off x="3036611" y="373140"/>
              <a:ext cx="629616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ko-KR" altLang="en-US" sz="1200" spc="-5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기능 구현</a:t>
              </a:r>
              <a:endParaRPr lang="ko-KR" altLang="en-US" sz="1200" spc="-5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9BC6EBAE-860B-44E9-9403-A17F9881BC13}"/>
                </a:ext>
              </a:extLst>
            </p:cNvPr>
            <p:cNvSpPr txBox="1"/>
            <p:nvPr/>
          </p:nvSpPr>
          <p:spPr>
            <a:xfrm>
              <a:off x="2688715" y="143434"/>
              <a:ext cx="334825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en-US" altLang="ko-KR" sz="320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Ⅳ</a:t>
              </a:r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F36584BE-3A1B-4371-A3D0-0C7739B1C2DC}"/>
                </a:ext>
              </a:extLst>
            </p:cNvPr>
            <p:cNvSpPr txBox="1"/>
            <p:nvPr/>
          </p:nvSpPr>
          <p:spPr>
            <a:xfrm>
              <a:off x="3043543" y="263050"/>
              <a:ext cx="70153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en-US" altLang="ko-KR" sz="70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Chapter</a:t>
              </a:r>
            </a:p>
          </p:txBody>
        </p:sp>
      </p:grpSp>
      <p:grpSp>
        <p:nvGrpSpPr>
          <p:cNvPr id="287" name="그룹 286">
            <a:extLst>
              <a:ext uri="{FF2B5EF4-FFF2-40B4-BE49-F238E27FC236}">
                <a16:creationId xmlns:a16="http://schemas.microsoft.com/office/drawing/2014/main" id="{D2551EDA-3DF8-4C2E-8F50-36B393C23424}"/>
              </a:ext>
            </a:extLst>
          </p:cNvPr>
          <p:cNvGrpSpPr/>
          <p:nvPr/>
        </p:nvGrpSpPr>
        <p:grpSpPr>
          <a:xfrm>
            <a:off x="7958003" y="96715"/>
            <a:ext cx="1056365" cy="492443"/>
            <a:chOff x="2688715" y="143434"/>
            <a:chExt cx="1056365" cy="492443"/>
          </a:xfrm>
        </p:grpSpPr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B2837391-74FD-4F0A-96A9-C86DD4C845AC}"/>
                </a:ext>
              </a:extLst>
            </p:cNvPr>
            <p:cNvSpPr txBox="1"/>
            <p:nvPr/>
          </p:nvSpPr>
          <p:spPr>
            <a:xfrm>
              <a:off x="3036611" y="373140"/>
              <a:ext cx="629616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ko-KR" altLang="en-US" sz="1200" spc="-50" dirty="0" smtClean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마치며</a:t>
              </a:r>
              <a:endParaRPr lang="ko-KR" altLang="en-US" sz="1200" spc="-5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AA8DBC70-1C08-4736-9EF7-00A3D9C86798}"/>
                </a:ext>
              </a:extLst>
            </p:cNvPr>
            <p:cNvSpPr txBox="1"/>
            <p:nvPr/>
          </p:nvSpPr>
          <p:spPr>
            <a:xfrm>
              <a:off x="2688715" y="143434"/>
              <a:ext cx="334825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en-US" altLang="ko-KR" sz="320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Ⅴ</a:t>
              </a:r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3389BDBE-6C04-4D49-938E-65866DA309E5}"/>
                </a:ext>
              </a:extLst>
            </p:cNvPr>
            <p:cNvSpPr txBox="1"/>
            <p:nvPr/>
          </p:nvSpPr>
          <p:spPr>
            <a:xfrm>
              <a:off x="3043543" y="263050"/>
              <a:ext cx="70153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en-US" altLang="ko-KR" sz="70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Chapter</a:t>
              </a:r>
            </a:p>
          </p:txBody>
        </p:sp>
      </p:grp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A985A843-43BB-4D21-85C0-462ADE0EB8E8}"/>
              </a:ext>
            </a:extLst>
          </p:cNvPr>
          <p:cNvSpPr/>
          <p:nvPr/>
        </p:nvSpPr>
        <p:spPr>
          <a:xfrm>
            <a:off x="525059" y="584846"/>
            <a:ext cx="1765749" cy="45719"/>
          </a:xfrm>
          <a:prstGeom prst="rect">
            <a:avLst/>
          </a:prstGeom>
          <a:solidFill>
            <a:srgbClr val="007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3" name="직선 연결선 292">
            <a:extLst>
              <a:ext uri="{FF2B5EF4-FFF2-40B4-BE49-F238E27FC236}">
                <a16:creationId xmlns:a16="http://schemas.microsoft.com/office/drawing/2014/main" id="{06BE04D3-AB30-4B3F-ADAC-6D0331F0BE9F}"/>
              </a:ext>
            </a:extLst>
          </p:cNvPr>
          <p:cNvCxnSpPr/>
          <p:nvPr/>
        </p:nvCxnSpPr>
        <p:spPr>
          <a:xfrm>
            <a:off x="525059" y="271632"/>
            <a:ext cx="0" cy="14260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CB899DC-0C39-4B20-B3C6-87A0427BB16F}"/>
              </a:ext>
            </a:extLst>
          </p:cNvPr>
          <p:cNvGrpSpPr/>
          <p:nvPr/>
        </p:nvGrpSpPr>
        <p:grpSpPr>
          <a:xfrm>
            <a:off x="0" y="0"/>
            <a:ext cx="10692144" cy="97580"/>
            <a:chOff x="0" y="55308"/>
            <a:chExt cx="10692144" cy="97580"/>
          </a:xfrm>
        </p:grpSpPr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B909A9A5-FCE7-4928-A306-48D61C9C1A7B}"/>
                </a:ext>
              </a:extLst>
            </p:cNvPr>
            <p:cNvSpPr/>
            <p:nvPr/>
          </p:nvSpPr>
          <p:spPr>
            <a:xfrm>
              <a:off x="0" y="58056"/>
              <a:ext cx="10692144" cy="94832"/>
            </a:xfrm>
            <a:prstGeom prst="rect">
              <a:avLst/>
            </a:prstGeom>
            <a:solidFill>
              <a:srgbClr val="0055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233D0D5D-080B-4B95-A583-E30061DDD09C}"/>
                </a:ext>
              </a:extLst>
            </p:cNvPr>
            <p:cNvSpPr/>
            <p:nvPr/>
          </p:nvSpPr>
          <p:spPr>
            <a:xfrm>
              <a:off x="525058" y="58056"/>
              <a:ext cx="2856317" cy="94832"/>
            </a:xfrm>
            <a:prstGeom prst="rect">
              <a:avLst/>
            </a:prstGeom>
            <a:solidFill>
              <a:srgbClr val="00B9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E1DB08E0-0A10-46FE-82C1-17357FA3E8B7}"/>
                </a:ext>
              </a:extLst>
            </p:cNvPr>
            <p:cNvSpPr/>
            <p:nvPr/>
          </p:nvSpPr>
          <p:spPr>
            <a:xfrm>
              <a:off x="378629" y="55308"/>
              <a:ext cx="492184" cy="97580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C0AC8ABE-B1E3-4879-8B48-2EA6B06967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dirty="0"/>
              <a:t>_</a:t>
            </a:r>
            <a:fld id="{BFEC7941-9C8B-490F-A5B6-E0FD109C18BA}" type="slidenum">
              <a:rPr lang="en-US" altLang="ko-KR" smtClean="0"/>
              <a:pPr/>
              <a:t>5</a:t>
            </a:fld>
            <a:endParaRPr lang="en-US" dirty="0"/>
          </a:p>
        </p:txBody>
      </p:sp>
      <p:grpSp>
        <p:nvGrpSpPr>
          <p:cNvPr id="386" name="그룹 385">
            <a:extLst>
              <a:ext uri="{FF2B5EF4-FFF2-40B4-BE49-F238E27FC236}">
                <a16:creationId xmlns:a16="http://schemas.microsoft.com/office/drawing/2014/main" id="{80118BCC-F93F-4AA2-92F8-BEC5416937EB}"/>
              </a:ext>
            </a:extLst>
          </p:cNvPr>
          <p:cNvGrpSpPr/>
          <p:nvPr/>
        </p:nvGrpSpPr>
        <p:grpSpPr>
          <a:xfrm>
            <a:off x="487175" y="1174958"/>
            <a:ext cx="1780625" cy="215444"/>
            <a:chOff x="487175" y="1174958"/>
            <a:chExt cx="1780625" cy="215444"/>
          </a:xfrm>
        </p:grpSpPr>
        <p:sp>
          <p:nvSpPr>
            <p:cNvPr id="387" name="제목 5">
              <a:extLst>
                <a:ext uri="{FF2B5EF4-FFF2-40B4-BE49-F238E27FC236}">
                  <a16:creationId xmlns:a16="http://schemas.microsoft.com/office/drawing/2014/main" id="{CCB881B1-B5F6-4E3B-8BC6-084E5C820921}"/>
                </a:ext>
              </a:extLst>
            </p:cNvPr>
            <p:cNvSpPr txBox="1">
              <a:spLocks/>
            </p:cNvSpPr>
            <p:nvPr/>
          </p:nvSpPr>
          <p:spPr>
            <a:xfrm>
              <a:off x="732053" y="1174958"/>
              <a:ext cx="1535747" cy="215444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914400" rtl="0" eaLnBrk="1" latinLnBrk="1" hangingPunct="1">
                <a:spcBef>
                  <a:spcPct val="0"/>
                </a:spcBef>
                <a:buNone/>
                <a:defRPr lang="ko-KR" altLang="en-US" sz="1600" kern="1200" dirty="0">
                  <a:gradFill>
                    <a:gsLst>
                      <a:gs pos="0">
                        <a:srgbClr val="414042"/>
                      </a:gs>
                      <a:gs pos="100000">
                        <a:srgbClr val="393939"/>
                      </a:gs>
                    </a:gsLst>
                    <a:lin ang="5400000" scaled="0"/>
                  </a:gradFill>
                  <a:latin typeface="Rix모던고딕 EB" pitchFamily="18" charset="-127"/>
                  <a:ea typeface="Rix모던고딕 EB" pitchFamily="18" charset="-127"/>
                  <a:cs typeface="+mj-cs"/>
                </a:defRPr>
              </a:lvl1pPr>
            </a:lstStyle>
            <a:p>
              <a:r>
                <a:rPr lang="ko-KR" altLang="en-US" sz="1400" spc="-6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005596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웹 사이트 동작 과정</a:t>
              </a:r>
              <a:endParaRPr lang="ko-KR" altLang="en-US" sz="14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00559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grpSp>
          <p:nvGrpSpPr>
            <p:cNvPr id="388" name="그룹 387">
              <a:extLst>
                <a:ext uri="{FF2B5EF4-FFF2-40B4-BE49-F238E27FC236}">
                  <a16:creationId xmlns:a16="http://schemas.microsoft.com/office/drawing/2014/main" id="{F76CD405-512F-422F-AA07-277A6DD4ED7C}"/>
                </a:ext>
              </a:extLst>
            </p:cNvPr>
            <p:cNvGrpSpPr/>
            <p:nvPr/>
          </p:nvGrpSpPr>
          <p:grpSpPr>
            <a:xfrm>
              <a:off x="487175" y="1218250"/>
              <a:ext cx="166246" cy="128860"/>
              <a:chOff x="572888" y="1053785"/>
              <a:chExt cx="268730" cy="208297"/>
            </a:xfrm>
          </p:grpSpPr>
          <p:sp>
            <p:nvSpPr>
              <p:cNvPr id="389" name="모서리가 둥근 직사각형 46">
                <a:extLst>
                  <a:ext uri="{FF2B5EF4-FFF2-40B4-BE49-F238E27FC236}">
                    <a16:creationId xmlns:a16="http://schemas.microsoft.com/office/drawing/2014/main" id="{8015AE64-D271-4B87-9209-D633A7EF6079}"/>
                  </a:ext>
                </a:extLst>
              </p:cNvPr>
              <p:cNvSpPr/>
              <p:nvPr/>
            </p:nvSpPr>
            <p:spPr>
              <a:xfrm>
                <a:off x="652184" y="1053785"/>
                <a:ext cx="179644" cy="207261"/>
              </a:xfrm>
              <a:prstGeom prst="roundRect">
                <a:avLst/>
              </a:prstGeom>
              <a:solidFill>
                <a:srgbClr val="00B9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0" name="자유형 47">
                <a:extLst>
                  <a:ext uri="{FF2B5EF4-FFF2-40B4-BE49-F238E27FC236}">
                    <a16:creationId xmlns:a16="http://schemas.microsoft.com/office/drawing/2014/main" id="{504056D3-3975-4B87-8C2B-2FC74A846CF1}"/>
                  </a:ext>
                </a:extLst>
              </p:cNvPr>
              <p:cNvSpPr/>
              <p:nvPr/>
            </p:nvSpPr>
            <p:spPr>
              <a:xfrm>
                <a:off x="572888" y="1100570"/>
                <a:ext cx="146464" cy="157458"/>
              </a:xfrm>
              <a:custGeom>
                <a:avLst/>
                <a:gdLst>
                  <a:gd name="connsiteX0" fmla="*/ 64294 w 169069"/>
                  <a:gd name="connsiteY0" fmla="*/ 133350 h 133350"/>
                  <a:gd name="connsiteX1" fmla="*/ 0 w 169069"/>
                  <a:gd name="connsiteY1" fmla="*/ 0 h 133350"/>
                  <a:gd name="connsiteX2" fmla="*/ 169069 w 169069"/>
                  <a:gd name="connsiteY2" fmla="*/ 0 h 133350"/>
                  <a:gd name="connsiteX3" fmla="*/ 64294 w 169069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069" h="133350">
                    <a:moveTo>
                      <a:pt x="64294" y="133350"/>
                    </a:moveTo>
                    <a:lnTo>
                      <a:pt x="0" y="0"/>
                    </a:lnTo>
                    <a:lnTo>
                      <a:pt x="169069" y="0"/>
                    </a:lnTo>
                    <a:lnTo>
                      <a:pt x="64294" y="133350"/>
                    </a:lnTo>
                    <a:close/>
                  </a:path>
                </a:pathLst>
              </a:custGeom>
              <a:gradFill flip="none" rotWithShape="1">
                <a:gsLst>
                  <a:gs pos="73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1" name="모서리가 둥근 직사각형 48">
                <a:extLst>
                  <a:ext uri="{FF2B5EF4-FFF2-40B4-BE49-F238E27FC236}">
                    <a16:creationId xmlns:a16="http://schemas.microsoft.com/office/drawing/2014/main" id="{FF2A49AF-3693-4ED2-9B9E-CB457E449860}"/>
                  </a:ext>
                </a:extLst>
              </p:cNvPr>
              <p:cNvSpPr/>
              <p:nvPr/>
            </p:nvSpPr>
            <p:spPr>
              <a:xfrm>
                <a:off x="630441" y="1053785"/>
                <a:ext cx="175553" cy="207261"/>
              </a:xfrm>
              <a:prstGeom prst="roundRect">
                <a:avLst>
                  <a:gd name="adj" fmla="val 0"/>
                </a:avLst>
              </a:prstGeom>
              <a:solidFill>
                <a:srgbClr val="00B9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2" name="자유형 49">
                <a:extLst>
                  <a:ext uri="{FF2B5EF4-FFF2-40B4-BE49-F238E27FC236}">
                    <a16:creationId xmlns:a16="http://schemas.microsoft.com/office/drawing/2014/main" id="{C79507F0-5FC7-48E1-999C-C028F4A84BDC}"/>
                  </a:ext>
                </a:extLst>
              </p:cNvPr>
              <p:cNvSpPr/>
              <p:nvPr/>
            </p:nvSpPr>
            <p:spPr>
              <a:xfrm>
                <a:off x="630440" y="1136247"/>
                <a:ext cx="211178" cy="125835"/>
              </a:xfrm>
              <a:custGeom>
                <a:avLst/>
                <a:gdLst/>
                <a:ahLst/>
                <a:cxnLst/>
                <a:rect l="l" t="t" r="r" b="b"/>
                <a:pathLst>
                  <a:path w="243770" h="145255">
                    <a:moveTo>
                      <a:pt x="0" y="0"/>
                    </a:moveTo>
                    <a:lnTo>
                      <a:pt x="179700" y="16668"/>
                    </a:lnTo>
                    <a:lnTo>
                      <a:pt x="233364" y="56605"/>
                    </a:lnTo>
                    <a:lnTo>
                      <a:pt x="233364" y="144059"/>
                    </a:lnTo>
                    <a:lnTo>
                      <a:pt x="243723" y="144059"/>
                    </a:lnTo>
                    <a:lnTo>
                      <a:pt x="243770" y="145255"/>
                    </a:lnTo>
                    <a:lnTo>
                      <a:pt x="7812" y="142875"/>
                    </a:lnTo>
                    <a:cubicBezTo>
                      <a:pt x="6944" y="92869"/>
                      <a:pt x="868" y="50006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314877"/>
                  </a:gs>
                  <a:gs pos="100000">
                    <a:srgbClr val="4E71B6">
                      <a:alpha val="0"/>
                    </a:srgb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3" name="오른쪽 화살표 50">
                <a:extLst>
                  <a:ext uri="{FF2B5EF4-FFF2-40B4-BE49-F238E27FC236}">
                    <a16:creationId xmlns:a16="http://schemas.microsoft.com/office/drawing/2014/main" id="{3E43DE9D-A860-43F3-9EC5-270ACFA870D6}"/>
                  </a:ext>
                </a:extLst>
              </p:cNvPr>
              <p:cNvSpPr/>
              <p:nvPr/>
            </p:nvSpPr>
            <p:spPr>
              <a:xfrm>
                <a:off x="629962" y="1100570"/>
                <a:ext cx="158251" cy="103355"/>
              </a:xfrm>
              <a:prstGeom prst="rightArrow">
                <a:avLst>
                  <a:gd name="adj1" fmla="val 50000"/>
                  <a:gd name="adj2" fmla="val 6858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0480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/>
          <p:cNvSpPr/>
          <p:nvPr/>
        </p:nvSpPr>
        <p:spPr>
          <a:xfrm>
            <a:off x="-331" y="1563329"/>
            <a:ext cx="10692144" cy="4955458"/>
          </a:xfrm>
          <a:prstGeom prst="rect">
            <a:avLst/>
          </a:prstGeom>
          <a:solidFill>
            <a:schemeClr val="bg1">
              <a:lumMod val="6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제목 5">
            <a:extLst>
              <a:ext uri="{FF2B5EF4-FFF2-40B4-BE49-F238E27FC236}">
                <a16:creationId xmlns:a16="http://schemas.microsoft.com/office/drawing/2014/main" id="{9D70F999-503A-4B42-B455-F335E7DC9DFF}"/>
              </a:ext>
            </a:extLst>
          </p:cNvPr>
          <p:cNvSpPr txBox="1">
            <a:spLocks/>
          </p:cNvSpPr>
          <p:nvPr/>
        </p:nvSpPr>
        <p:spPr>
          <a:xfrm>
            <a:off x="539750" y="782917"/>
            <a:ext cx="1286571" cy="215444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1600" kern="1200" dirty="0">
                <a:gradFill>
                  <a:gsLst>
                    <a:gs pos="0">
                      <a:srgbClr val="414042"/>
                    </a:gs>
                    <a:gs pos="100000">
                      <a:srgbClr val="393939"/>
                    </a:gs>
                  </a:gsLst>
                  <a:lin ang="5400000" scaled="0"/>
                </a:gradFill>
                <a:latin typeface="Rix모던고딕 EB" pitchFamily="18" charset="-127"/>
                <a:ea typeface="Rix모던고딕 EB" pitchFamily="18" charset="-127"/>
                <a:cs typeface="+mj-cs"/>
              </a:defRPr>
            </a:lvl1pPr>
          </a:lstStyle>
          <a:p>
            <a:r>
              <a:rPr lang="en-US" altLang="ko-KR" sz="14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</a:t>
            </a:r>
            <a:r>
              <a:rPr lang="en-US" altLang="ko-KR" sz="14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</a:t>
            </a:r>
            <a:r>
              <a:rPr lang="ko-KR" altLang="en-US" sz="14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다이어그램</a:t>
            </a:r>
            <a:r>
              <a:rPr lang="en-US" altLang="ko-KR" sz="14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(1/2)</a:t>
            </a:r>
            <a:endParaRPr lang="ko-KR" altLang="en-US" sz="1400" spc="-60" dirty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BD05E658-E00D-4F08-9975-2CF31E455502}"/>
              </a:ext>
            </a:extLst>
          </p:cNvPr>
          <p:cNvSpPr/>
          <p:nvPr/>
        </p:nvSpPr>
        <p:spPr>
          <a:xfrm>
            <a:off x="-331" y="7299299"/>
            <a:ext cx="7502674" cy="9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4BA1E6BC-AC55-4A4D-9F45-C296E7FC3CD5}"/>
              </a:ext>
            </a:extLst>
          </p:cNvPr>
          <p:cNvSpPr/>
          <p:nvPr/>
        </p:nvSpPr>
        <p:spPr>
          <a:xfrm>
            <a:off x="10371107" y="7299299"/>
            <a:ext cx="320706" cy="9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B170026-3851-4EEF-B0CE-571E7584DFF0}"/>
              </a:ext>
            </a:extLst>
          </p:cNvPr>
          <p:cNvGrpSpPr/>
          <p:nvPr/>
        </p:nvGrpSpPr>
        <p:grpSpPr>
          <a:xfrm>
            <a:off x="2290808" y="271632"/>
            <a:ext cx="7080431" cy="142608"/>
            <a:chOff x="2290808" y="108000"/>
            <a:chExt cx="7080431" cy="516689"/>
          </a:xfrm>
        </p:grpSpPr>
        <p:cxnSp>
          <p:nvCxnSpPr>
            <p:cNvPr id="270" name="직선 연결선 269">
              <a:extLst>
                <a:ext uri="{FF2B5EF4-FFF2-40B4-BE49-F238E27FC236}">
                  <a16:creationId xmlns:a16="http://schemas.microsoft.com/office/drawing/2014/main" id="{919B5267-5387-4BB4-A816-13C2F5526147}"/>
                </a:ext>
              </a:extLst>
            </p:cNvPr>
            <p:cNvCxnSpPr/>
            <p:nvPr/>
          </p:nvCxnSpPr>
          <p:spPr>
            <a:xfrm>
              <a:off x="2290808" y="108000"/>
              <a:ext cx="0" cy="51668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직선 연결선 270">
              <a:extLst>
                <a:ext uri="{FF2B5EF4-FFF2-40B4-BE49-F238E27FC236}">
                  <a16:creationId xmlns:a16="http://schemas.microsoft.com/office/drawing/2014/main" id="{01988841-1708-4BF3-9581-6BC406C56C0B}"/>
                </a:ext>
              </a:extLst>
            </p:cNvPr>
            <p:cNvCxnSpPr/>
            <p:nvPr/>
          </p:nvCxnSpPr>
          <p:spPr>
            <a:xfrm>
              <a:off x="4060916" y="108000"/>
              <a:ext cx="0" cy="51668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직선 연결선 271">
              <a:extLst>
                <a:ext uri="{FF2B5EF4-FFF2-40B4-BE49-F238E27FC236}">
                  <a16:creationId xmlns:a16="http://schemas.microsoft.com/office/drawing/2014/main" id="{0EFF526B-F6FE-426F-B832-5F062E0F4C6B}"/>
                </a:ext>
              </a:extLst>
            </p:cNvPr>
            <p:cNvCxnSpPr/>
            <p:nvPr/>
          </p:nvCxnSpPr>
          <p:spPr>
            <a:xfrm>
              <a:off x="5831024" y="108000"/>
              <a:ext cx="0" cy="51668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직선 연결선 272">
              <a:extLst>
                <a:ext uri="{FF2B5EF4-FFF2-40B4-BE49-F238E27FC236}">
                  <a16:creationId xmlns:a16="http://schemas.microsoft.com/office/drawing/2014/main" id="{63090532-B756-4FDE-A96E-3B6A164B13FC}"/>
                </a:ext>
              </a:extLst>
            </p:cNvPr>
            <p:cNvCxnSpPr/>
            <p:nvPr/>
          </p:nvCxnSpPr>
          <p:spPr>
            <a:xfrm>
              <a:off x="7601132" y="108000"/>
              <a:ext cx="0" cy="51668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직선 연결선 273">
              <a:extLst>
                <a:ext uri="{FF2B5EF4-FFF2-40B4-BE49-F238E27FC236}">
                  <a16:creationId xmlns:a16="http://schemas.microsoft.com/office/drawing/2014/main" id="{6AB0216C-B2C2-4559-925D-04F47490CD67}"/>
                </a:ext>
              </a:extLst>
            </p:cNvPr>
            <p:cNvCxnSpPr/>
            <p:nvPr/>
          </p:nvCxnSpPr>
          <p:spPr>
            <a:xfrm>
              <a:off x="9371239" y="108000"/>
              <a:ext cx="0" cy="51668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3D6D315-48DA-4AAF-856C-EB33194CF358}"/>
              </a:ext>
            </a:extLst>
          </p:cNvPr>
          <p:cNvGrpSpPr/>
          <p:nvPr/>
        </p:nvGrpSpPr>
        <p:grpSpPr>
          <a:xfrm>
            <a:off x="848921" y="96715"/>
            <a:ext cx="1113666" cy="492443"/>
            <a:chOff x="486535" y="143434"/>
            <a:chExt cx="1113666" cy="492443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EBBD8C1-AF95-4AEF-A0AE-506D4D2F915C}"/>
                </a:ext>
              </a:extLst>
            </p:cNvPr>
            <p:cNvSpPr txBox="1"/>
            <p:nvPr/>
          </p:nvSpPr>
          <p:spPr>
            <a:xfrm>
              <a:off x="781091" y="373140"/>
              <a:ext cx="81911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ko-KR" altLang="en-US" sz="1200" spc="-50" dirty="0" smtClean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rgbClr val="1F4E79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프로젝트 개요</a:t>
              </a:r>
              <a:endParaRPr lang="ko-KR" altLang="en-US" sz="1200" spc="-5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rgbClr val="1F4E7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3B6CA617-AEA0-40C9-867F-8BC4A55C67EC}"/>
                </a:ext>
              </a:extLst>
            </p:cNvPr>
            <p:cNvSpPr txBox="1"/>
            <p:nvPr/>
          </p:nvSpPr>
          <p:spPr>
            <a:xfrm>
              <a:off x="486535" y="143434"/>
              <a:ext cx="334825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en-US" altLang="ko-KR" sz="320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rgbClr val="1F4E79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Ⅰ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AA654D5F-5317-45BD-A39C-43BBB1B8E6DE}"/>
                </a:ext>
              </a:extLst>
            </p:cNvPr>
            <p:cNvSpPr txBox="1"/>
            <p:nvPr/>
          </p:nvSpPr>
          <p:spPr>
            <a:xfrm>
              <a:off x="788023" y="263050"/>
              <a:ext cx="70153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en-US" altLang="ko-KR" sz="70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Chapter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E0DA4C8-4B48-4C52-8C04-231EEE08F73F}"/>
              </a:ext>
            </a:extLst>
          </p:cNvPr>
          <p:cNvGrpSpPr/>
          <p:nvPr/>
        </p:nvGrpSpPr>
        <p:grpSpPr>
          <a:xfrm>
            <a:off x="2592359" y="96715"/>
            <a:ext cx="1167006" cy="492443"/>
            <a:chOff x="2688715" y="143434"/>
            <a:chExt cx="1167006" cy="492443"/>
          </a:xfrm>
        </p:grpSpPr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823BBD7F-BB26-40A5-8D07-46AF3B02C526}"/>
                </a:ext>
              </a:extLst>
            </p:cNvPr>
            <p:cNvSpPr txBox="1"/>
            <p:nvPr/>
          </p:nvSpPr>
          <p:spPr>
            <a:xfrm>
              <a:off x="3036611" y="373140"/>
              <a:ext cx="81911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ko-KR" altLang="en-US" sz="1200" spc="-50" dirty="0" smtClean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팀원 </a:t>
              </a:r>
              <a:r>
                <a:rPr lang="ko-KR" altLang="en-US" sz="1200" spc="-50" dirty="0" smtClean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소개</a:t>
              </a:r>
              <a:endParaRPr lang="ko-KR" altLang="en-US" sz="1200" spc="-5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EC655D15-ED5E-4128-9686-13D821BC2CAC}"/>
                </a:ext>
              </a:extLst>
            </p:cNvPr>
            <p:cNvSpPr txBox="1"/>
            <p:nvPr/>
          </p:nvSpPr>
          <p:spPr>
            <a:xfrm>
              <a:off x="2688715" y="143434"/>
              <a:ext cx="334825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en-US" altLang="ko-KR" sz="320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Ⅱ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D7CE5EF5-45C1-4D76-A24B-F32ADE84175F}"/>
                </a:ext>
              </a:extLst>
            </p:cNvPr>
            <p:cNvSpPr txBox="1"/>
            <p:nvPr/>
          </p:nvSpPr>
          <p:spPr>
            <a:xfrm>
              <a:off x="3043543" y="263050"/>
              <a:ext cx="70153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en-US" altLang="ko-KR" sz="70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Chapter</a:t>
              </a:r>
            </a:p>
          </p:txBody>
        </p:sp>
      </p:grpSp>
      <p:grpSp>
        <p:nvGrpSpPr>
          <p:cNvPr id="279" name="그룹 278">
            <a:extLst>
              <a:ext uri="{FF2B5EF4-FFF2-40B4-BE49-F238E27FC236}">
                <a16:creationId xmlns:a16="http://schemas.microsoft.com/office/drawing/2014/main" id="{4387977A-B4AF-4C32-B52B-7A5D9EB13AA1}"/>
              </a:ext>
            </a:extLst>
          </p:cNvPr>
          <p:cNvGrpSpPr/>
          <p:nvPr/>
        </p:nvGrpSpPr>
        <p:grpSpPr>
          <a:xfrm>
            <a:off x="4417788" y="96715"/>
            <a:ext cx="1203708" cy="492443"/>
            <a:chOff x="2688715" y="143434"/>
            <a:chExt cx="1203708" cy="492443"/>
          </a:xfrm>
        </p:grpSpPr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CBE6B38B-36F1-4DB3-980A-D0EAA4C6B94F}"/>
                </a:ext>
              </a:extLst>
            </p:cNvPr>
            <p:cNvSpPr txBox="1"/>
            <p:nvPr/>
          </p:nvSpPr>
          <p:spPr>
            <a:xfrm>
              <a:off x="3036610" y="373140"/>
              <a:ext cx="855813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ko-KR" altLang="en-US" sz="1200" spc="-50" dirty="0" smtClean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개발환경</a:t>
              </a:r>
              <a:r>
                <a:rPr lang="en-US" altLang="ko-KR" sz="1200" spc="-50" dirty="0" smtClean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/</a:t>
              </a:r>
              <a:r>
                <a:rPr lang="ko-KR" altLang="en-US" sz="1200" spc="-50" dirty="0" smtClean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과정</a:t>
              </a:r>
              <a:endParaRPr lang="ko-KR" altLang="en-US" sz="1200" spc="-5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FD55E59E-48CC-4DDB-B632-85F80C56E6FE}"/>
                </a:ext>
              </a:extLst>
            </p:cNvPr>
            <p:cNvSpPr txBox="1"/>
            <p:nvPr/>
          </p:nvSpPr>
          <p:spPr>
            <a:xfrm>
              <a:off x="2688715" y="143434"/>
              <a:ext cx="334825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en-US" altLang="ko-KR" sz="320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Ⅲ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89EED9C3-AC59-42F1-A903-A2C7AB17FC64}"/>
                </a:ext>
              </a:extLst>
            </p:cNvPr>
            <p:cNvSpPr txBox="1"/>
            <p:nvPr/>
          </p:nvSpPr>
          <p:spPr>
            <a:xfrm>
              <a:off x="3043543" y="263050"/>
              <a:ext cx="70153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en-US" altLang="ko-KR" sz="70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Chapter</a:t>
              </a:r>
            </a:p>
          </p:txBody>
        </p:sp>
      </p:grpSp>
      <p:grpSp>
        <p:nvGrpSpPr>
          <p:cNvPr id="283" name="그룹 282">
            <a:extLst>
              <a:ext uri="{FF2B5EF4-FFF2-40B4-BE49-F238E27FC236}">
                <a16:creationId xmlns:a16="http://schemas.microsoft.com/office/drawing/2014/main" id="{3FF9DCE8-B9FC-46D3-9DCD-D1EC575B6635}"/>
              </a:ext>
            </a:extLst>
          </p:cNvPr>
          <p:cNvGrpSpPr/>
          <p:nvPr/>
        </p:nvGrpSpPr>
        <p:grpSpPr>
          <a:xfrm>
            <a:off x="6187896" y="96715"/>
            <a:ext cx="1056365" cy="492443"/>
            <a:chOff x="2688715" y="143434"/>
            <a:chExt cx="1056365" cy="492443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7AEF0027-1352-4286-906D-D078DD43AEB5}"/>
                </a:ext>
              </a:extLst>
            </p:cNvPr>
            <p:cNvSpPr txBox="1"/>
            <p:nvPr/>
          </p:nvSpPr>
          <p:spPr>
            <a:xfrm>
              <a:off x="3036611" y="373140"/>
              <a:ext cx="629616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ko-KR" altLang="en-US" sz="1200" spc="-5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기능 구현</a:t>
              </a:r>
              <a:endParaRPr lang="ko-KR" altLang="en-US" sz="1200" spc="-5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9BC6EBAE-860B-44E9-9403-A17F9881BC13}"/>
                </a:ext>
              </a:extLst>
            </p:cNvPr>
            <p:cNvSpPr txBox="1"/>
            <p:nvPr/>
          </p:nvSpPr>
          <p:spPr>
            <a:xfrm>
              <a:off x="2688715" y="143434"/>
              <a:ext cx="334825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en-US" altLang="ko-KR" sz="320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Ⅳ</a:t>
              </a:r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F36584BE-3A1B-4371-A3D0-0C7739B1C2DC}"/>
                </a:ext>
              </a:extLst>
            </p:cNvPr>
            <p:cNvSpPr txBox="1"/>
            <p:nvPr/>
          </p:nvSpPr>
          <p:spPr>
            <a:xfrm>
              <a:off x="3043543" y="263050"/>
              <a:ext cx="70153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en-US" altLang="ko-KR" sz="70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Chapter</a:t>
              </a:r>
            </a:p>
          </p:txBody>
        </p:sp>
      </p:grpSp>
      <p:grpSp>
        <p:nvGrpSpPr>
          <p:cNvPr id="287" name="그룹 286">
            <a:extLst>
              <a:ext uri="{FF2B5EF4-FFF2-40B4-BE49-F238E27FC236}">
                <a16:creationId xmlns:a16="http://schemas.microsoft.com/office/drawing/2014/main" id="{D2551EDA-3DF8-4C2E-8F50-36B393C23424}"/>
              </a:ext>
            </a:extLst>
          </p:cNvPr>
          <p:cNvGrpSpPr/>
          <p:nvPr/>
        </p:nvGrpSpPr>
        <p:grpSpPr>
          <a:xfrm>
            <a:off x="7958003" y="96715"/>
            <a:ext cx="1056365" cy="492443"/>
            <a:chOff x="2688715" y="143434"/>
            <a:chExt cx="1056365" cy="492443"/>
          </a:xfrm>
        </p:grpSpPr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B2837391-74FD-4F0A-96A9-C86DD4C845AC}"/>
                </a:ext>
              </a:extLst>
            </p:cNvPr>
            <p:cNvSpPr txBox="1"/>
            <p:nvPr/>
          </p:nvSpPr>
          <p:spPr>
            <a:xfrm>
              <a:off x="3036611" y="373140"/>
              <a:ext cx="629616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ko-KR" altLang="en-US" sz="1200" spc="-50" dirty="0" smtClean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마치며</a:t>
              </a:r>
              <a:endParaRPr lang="ko-KR" altLang="en-US" sz="1200" spc="-5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AA8DBC70-1C08-4736-9EF7-00A3D9C86798}"/>
                </a:ext>
              </a:extLst>
            </p:cNvPr>
            <p:cNvSpPr txBox="1"/>
            <p:nvPr/>
          </p:nvSpPr>
          <p:spPr>
            <a:xfrm>
              <a:off x="2688715" y="143434"/>
              <a:ext cx="334825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en-US" altLang="ko-KR" sz="320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Ⅴ</a:t>
              </a:r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3389BDBE-6C04-4D49-938E-65866DA309E5}"/>
                </a:ext>
              </a:extLst>
            </p:cNvPr>
            <p:cNvSpPr txBox="1"/>
            <p:nvPr/>
          </p:nvSpPr>
          <p:spPr>
            <a:xfrm>
              <a:off x="3043543" y="263050"/>
              <a:ext cx="70153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en-US" altLang="ko-KR" sz="70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Chapter</a:t>
              </a:r>
            </a:p>
          </p:txBody>
        </p:sp>
      </p:grp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A985A843-43BB-4D21-85C0-462ADE0EB8E8}"/>
              </a:ext>
            </a:extLst>
          </p:cNvPr>
          <p:cNvSpPr/>
          <p:nvPr/>
        </p:nvSpPr>
        <p:spPr>
          <a:xfrm>
            <a:off x="525059" y="584846"/>
            <a:ext cx="1765749" cy="45719"/>
          </a:xfrm>
          <a:prstGeom prst="rect">
            <a:avLst/>
          </a:prstGeom>
          <a:solidFill>
            <a:srgbClr val="007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3" name="직선 연결선 292">
            <a:extLst>
              <a:ext uri="{FF2B5EF4-FFF2-40B4-BE49-F238E27FC236}">
                <a16:creationId xmlns:a16="http://schemas.microsoft.com/office/drawing/2014/main" id="{06BE04D3-AB30-4B3F-ADAC-6D0331F0BE9F}"/>
              </a:ext>
            </a:extLst>
          </p:cNvPr>
          <p:cNvCxnSpPr/>
          <p:nvPr/>
        </p:nvCxnSpPr>
        <p:spPr>
          <a:xfrm>
            <a:off x="525059" y="271632"/>
            <a:ext cx="0" cy="14260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CB899DC-0C39-4B20-B3C6-87A0427BB16F}"/>
              </a:ext>
            </a:extLst>
          </p:cNvPr>
          <p:cNvGrpSpPr/>
          <p:nvPr/>
        </p:nvGrpSpPr>
        <p:grpSpPr>
          <a:xfrm>
            <a:off x="0" y="0"/>
            <a:ext cx="10692144" cy="97580"/>
            <a:chOff x="0" y="55308"/>
            <a:chExt cx="10692144" cy="97580"/>
          </a:xfrm>
        </p:grpSpPr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B909A9A5-FCE7-4928-A306-48D61C9C1A7B}"/>
                </a:ext>
              </a:extLst>
            </p:cNvPr>
            <p:cNvSpPr/>
            <p:nvPr/>
          </p:nvSpPr>
          <p:spPr>
            <a:xfrm>
              <a:off x="0" y="58056"/>
              <a:ext cx="10692144" cy="94832"/>
            </a:xfrm>
            <a:prstGeom prst="rect">
              <a:avLst/>
            </a:prstGeom>
            <a:solidFill>
              <a:srgbClr val="0055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233D0D5D-080B-4B95-A583-E30061DDD09C}"/>
                </a:ext>
              </a:extLst>
            </p:cNvPr>
            <p:cNvSpPr/>
            <p:nvPr/>
          </p:nvSpPr>
          <p:spPr>
            <a:xfrm>
              <a:off x="525058" y="58056"/>
              <a:ext cx="2856317" cy="94832"/>
            </a:xfrm>
            <a:prstGeom prst="rect">
              <a:avLst/>
            </a:prstGeom>
            <a:solidFill>
              <a:srgbClr val="00B9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E1DB08E0-0A10-46FE-82C1-17357FA3E8B7}"/>
                </a:ext>
              </a:extLst>
            </p:cNvPr>
            <p:cNvSpPr/>
            <p:nvPr/>
          </p:nvSpPr>
          <p:spPr>
            <a:xfrm>
              <a:off x="378629" y="55308"/>
              <a:ext cx="492184" cy="97580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C0AC8ABE-B1E3-4879-8B48-2EA6B06967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dirty="0"/>
              <a:t>_</a:t>
            </a:r>
            <a:fld id="{BFEC7941-9C8B-490F-A5B6-E0FD109C18BA}" type="slidenum">
              <a:rPr lang="en-US" altLang="ko-KR" smtClean="0"/>
              <a:pPr/>
              <a:t>6</a:t>
            </a:fld>
            <a:endParaRPr lang="en-US" dirty="0"/>
          </a:p>
        </p:txBody>
      </p:sp>
      <p:grpSp>
        <p:nvGrpSpPr>
          <p:cNvPr id="386" name="그룹 385">
            <a:extLst>
              <a:ext uri="{FF2B5EF4-FFF2-40B4-BE49-F238E27FC236}">
                <a16:creationId xmlns:a16="http://schemas.microsoft.com/office/drawing/2014/main" id="{80118BCC-F93F-4AA2-92F8-BEC5416937EB}"/>
              </a:ext>
            </a:extLst>
          </p:cNvPr>
          <p:cNvGrpSpPr/>
          <p:nvPr/>
        </p:nvGrpSpPr>
        <p:grpSpPr>
          <a:xfrm>
            <a:off x="487175" y="1174958"/>
            <a:ext cx="1780625" cy="215444"/>
            <a:chOff x="487175" y="1174958"/>
            <a:chExt cx="1780625" cy="215444"/>
          </a:xfrm>
        </p:grpSpPr>
        <p:sp>
          <p:nvSpPr>
            <p:cNvPr id="387" name="제목 5">
              <a:extLst>
                <a:ext uri="{FF2B5EF4-FFF2-40B4-BE49-F238E27FC236}">
                  <a16:creationId xmlns:a16="http://schemas.microsoft.com/office/drawing/2014/main" id="{CCB881B1-B5F6-4E3B-8BC6-084E5C820921}"/>
                </a:ext>
              </a:extLst>
            </p:cNvPr>
            <p:cNvSpPr txBox="1">
              <a:spLocks/>
            </p:cNvSpPr>
            <p:nvPr/>
          </p:nvSpPr>
          <p:spPr>
            <a:xfrm>
              <a:off x="732053" y="1174958"/>
              <a:ext cx="1535747" cy="215444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914400" rtl="0" eaLnBrk="1" latinLnBrk="1" hangingPunct="1">
                <a:spcBef>
                  <a:spcPct val="0"/>
                </a:spcBef>
                <a:buNone/>
                <a:defRPr lang="ko-KR" altLang="en-US" sz="1600" kern="1200" dirty="0">
                  <a:gradFill>
                    <a:gsLst>
                      <a:gs pos="0">
                        <a:srgbClr val="414042"/>
                      </a:gs>
                      <a:gs pos="100000">
                        <a:srgbClr val="393939"/>
                      </a:gs>
                    </a:gsLst>
                    <a:lin ang="5400000" scaled="0"/>
                  </a:gradFill>
                  <a:latin typeface="Rix모던고딕 EB" pitchFamily="18" charset="-127"/>
                  <a:ea typeface="Rix모던고딕 EB" pitchFamily="18" charset="-127"/>
                  <a:cs typeface="+mj-cs"/>
                </a:defRPr>
              </a:lvl1pPr>
            </a:lstStyle>
            <a:p>
              <a:r>
                <a:rPr lang="en-US" altLang="ko-KR" sz="1400" spc="-6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005596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Use-Case/ERD</a:t>
              </a:r>
              <a:endParaRPr lang="ko-KR" altLang="en-US" sz="14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00559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grpSp>
          <p:nvGrpSpPr>
            <p:cNvPr id="388" name="그룹 387">
              <a:extLst>
                <a:ext uri="{FF2B5EF4-FFF2-40B4-BE49-F238E27FC236}">
                  <a16:creationId xmlns:a16="http://schemas.microsoft.com/office/drawing/2014/main" id="{F76CD405-512F-422F-AA07-277A6DD4ED7C}"/>
                </a:ext>
              </a:extLst>
            </p:cNvPr>
            <p:cNvGrpSpPr/>
            <p:nvPr/>
          </p:nvGrpSpPr>
          <p:grpSpPr>
            <a:xfrm>
              <a:off x="487175" y="1218250"/>
              <a:ext cx="166246" cy="128860"/>
              <a:chOff x="572888" y="1053785"/>
              <a:chExt cx="268730" cy="208297"/>
            </a:xfrm>
          </p:grpSpPr>
          <p:sp>
            <p:nvSpPr>
              <p:cNvPr id="389" name="모서리가 둥근 직사각형 46">
                <a:extLst>
                  <a:ext uri="{FF2B5EF4-FFF2-40B4-BE49-F238E27FC236}">
                    <a16:creationId xmlns:a16="http://schemas.microsoft.com/office/drawing/2014/main" id="{8015AE64-D271-4B87-9209-D633A7EF6079}"/>
                  </a:ext>
                </a:extLst>
              </p:cNvPr>
              <p:cNvSpPr/>
              <p:nvPr/>
            </p:nvSpPr>
            <p:spPr>
              <a:xfrm>
                <a:off x="652184" y="1053785"/>
                <a:ext cx="179644" cy="207261"/>
              </a:xfrm>
              <a:prstGeom prst="roundRect">
                <a:avLst/>
              </a:prstGeom>
              <a:solidFill>
                <a:srgbClr val="00B9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0" name="자유형 47">
                <a:extLst>
                  <a:ext uri="{FF2B5EF4-FFF2-40B4-BE49-F238E27FC236}">
                    <a16:creationId xmlns:a16="http://schemas.microsoft.com/office/drawing/2014/main" id="{504056D3-3975-4B87-8C2B-2FC74A846CF1}"/>
                  </a:ext>
                </a:extLst>
              </p:cNvPr>
              <p:cNvSpPr/>
              <p:nvPr/>
            </p:nvSpPr>
            <p:spPr>
              <a:xfrm>
                <a:off x="572888" y="1100570"/>
                <a:ext cx="146464" cy="157458"/>
              </a:xfrm>
              <a:custGeom>
                <a:avLst/>
                <a:gdLst>
                  <a:gd name="connsiteX0" fmla="*/ 64294 w 169069"/>
                  <a:gd name="connsiteY0" fmla="*/ 133350 h 133350"/>
                  <a:gd name="connsiteX1" fmla="*/ 0 w 169069"/>
                  <a:gd name="connsiteY1" fmla="*/ 0 h 133350"/>
                  <a:gd name="connsiteX2" fmla="*/ 169069 w 169069"/>
                  <a:gd name="connsiteY2" fmla="*/ 0 h 133350"/>
                  <a:gd name="connsiteX3" fmla="*/ 64294 w 169069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069" h="133350">
                    <a:moveTo>
                      <a:pt x="64294" y="133350"/>
                    </a:moveTo>
                    <a:lnTo>
                      <a:pt x="0" y="0"/>
                    </a:lnTo>
                    <a:lnTo>
                      <a:pt x="169069" y="0"/>
                    </a:lnTo>
                    <a:lnTo>
                      <a:pt x="64294" y="133350"/>
                    </a:lnTo>
                    <a:close/>
                  </a:path>
                </a:pathLst>
              </a:custGeom>
              <a:gradFill flip="none" rotWithShape="1">
                <a:gsLst>
                  <a:gs pos="73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1" name="모서리가 둥근 직사각형 48">
                <a:extLst>
                  <a:ext uri="{FF2B5EF4-FFF2-40B4-BE49-F238E27FC236}">
                    <a16:creationId xmlns:a16="http://schemas.microsoft.com/office/drawing/2014/main" id="{FF2A49AF-3693-4ED2-9B9E-CB457E449860}"/>
                  </a:ext>
                </a:extLst>
              </p:cNvPr>
              <p:cNvSpPr/>
              <p:nvPr/>
            </p:nvSpPr>
            <p:spPr>
              <a:xfrm>
                <a:off x="630441" y="1053785"/>
                <a:ext cx="175553" cy="207261"/>
              </a:xfrm>
              <a:prstGeom prst="roundRect">
                <a:avLst>
                  <a:gd name="adj" fmla="val 0"/>
                </a:avLst>
              </a:prstGeom>
              <a:solidFill>
                <a:srgbClr val="00B9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2" name="자유형 49">
                <a:extLst>
                  <a:ext uri="{FF2B5EF4-FFF2-40B4-BE49-F238E27FC236}">
                    <a16:creationId xmlns:a16="http://schemas.microsoft.com/office/drawing/2014/main" id="{C79507F0-5FC7-48E1-999C-C028F4A84BDC}"/>
                  </a:ext>
                </a:extLst>
              </p:cNvPr>
              <p:cNvSpPr/>
              <p:nvPr/>
            </p:nvSpPr>
            <p:spPr>
              <a:xfrm>
                <a:off x="630440" y="1136247"/>
                <a:ext cx="211178" cy="125835"/>
              </a:xfrm>
              <a:custGeom>
                <a:avLst/>
                <a:gdLst/>
                <a:ahLst/>
                <a:cxnLst/>
                <a:rect l="l" t="t" r="r" b="b"/>
                <a:pathLst>
                  <a:path w="243770" h="145255">
                    <a:moveTo>
                      <a:pt x="0" y="0"/>
                    </a:moveTo>
                    <a:lnTo>
                      <a:pt x="179700" y="16668"/>
                    </a:lnTo>
                    <a:lnTo>
                      <a:pt x="233364" y="56605"/>
                    </a:lnTo>
                    <a:lnTo>
                      <a:pt x="233364" y="144059"/>
                    </a:lnTo>
                    <a:lnTo>
                      <a:pt x="243723" y="144059"/>
                    </a:lnTo>
                    <a:lnTo>
                      <a:pt x="243770" y="145255"/>
                    </a:lnTo>
                    <a:lnTo>
                      <a:pt x="7812" y="142875"/>
                    </a:lnTo>
                    <a:cubicBezTo>
                      <a:pt x="6944" y="92869"/>
                      <a:pt x="868" y="50006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314877"/>
                  </a:gs>
                  <a:gs pos="100000">
                    <a:srgbClr val="4E71B6">
                      <a:alpha val="0"/>
                    </a:srgb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3" name="오른쪽 화살표 50">
                <a:extLst>
                  <a:ext uri="{FF2B5EF4-FFF2-40B4-BE49-F238E27FC236}">
                    <a16:creationId xmlns:a16="http://schemas.microsoft.com/office/drawing/2014/main" id="{3E43DE9D-A860-43F3-9EC5-270ACFA870D6}"/>
                  </a:ext>
                </a:extLst>
              </p:cNvPr>
              <p:cNvSpPr/>
              <p:nvPr/>
            </p:nvSpPr>
            <p:spPr>
              <a:xfrm>
                <a:off x="629962" y="1100570"/>
                <a:ext cx="158251" cy="103355"/>
              </a:xfrm>
              <a:prstGeom prst="rightArrow">
                <a:avLst>
                  <a:gd name="adj1" fmla="val 50000"/>
                  <a:gd name="adj2" fmla="val 6858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8" name="그룹 97"/>
          <p:cNvGrpSpPr/>
          <p:nvPr/>
        </p:nvGrpSpPr>
        <p:grpSpPr>
          <a:xfrm>
            <a:off x="665682" y="1811410"/>
            <a:ext cx="9604796" cy="4602283"/>
            <a:chOff x="1131760" y="2020604"/>
            <a:chExt cx="8731633" cy="4183894"/>
          </a:xfrm>
        </p:grpSpPr>
        <p:grpSp>
          <p:nvGrpSpPr>
            <p:cNvPr id="2" name="그룹 1"/>
            <p:cNvGrpSpPr/>
            <p:nvPr/>
          </p:nvGrpSpPr>
          <p:grpSpPr>
            <a:xfrm>
              <a:off x="1131760" y="4109803"/>
              <a:ext cx="638316" cy="948271"/>
              <a:chOff x="1131760" y="4109803"/>
              <a:chExt cx="638316" cy="948271"/>
            </a:xfrm>
          </p:grpSpPr>
          <p:pic>
            <p:nvPicPr>
              <p:cNvPr id="54" name="그래픽 87">
                <a:extLst>
                  <a:ext uri="{FF2B5EF4-FFF2-40B4-BE49-F238E27FC236}">
                    <a16:creationId xmlns:a16="http://schemas.microsoft.com/office/drawing/2014/main" id="{A70095B4-0BE3-43C6-A713-B3EC1F12C5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p:blipFill>
            <p:spPr>
              <a:xfrm>
                <a:off x="1138978" y="4109803"/>
                <a:ext cx="631098" cy="644817"/>
              </a:xfrm>
              <a:prstGeom prst="rect">
                <a:avLst/>
              </a:prstGeom>
            </p:spPr>
          </p:pic>
          <p:sp>
            <p:nvSpPr>
              <p:cNvPr id="56" name="제목 5">
                <a:extLst>
                  <a:ext uri="{FF2B5EF4-FFF2-40B4-BE49-F238E27FC236}">
                    <a16:creationId xmlns:a16="http://schemas.microsoft.com/office/drawing/2014/main" id="{73F7AB24-EA34-4A39-BBEC-357AF750D5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31760" y="4842630"/>
                <a:ext cx="638316" cy="215444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spAutoFit/>
              </a:bodyPr>
              <a:lstStyle>
                <a:lvl1pPr algn="l" defTabSz="914400" rtl="0" eaLnBrk="1" latinLnBrk="1" hangingPunct="1">
                  <a:spcBef>
                    <a:spcPct val="0"/>
                  </a:spcBef>
                  <a:buNone/>
                  <a:defRPr lang="ko-KR" altLang="en-US" sz="1600" kern="1200" dirty="0">
                    <a:gradFill>
                      <a:gsLst>
                        <a:gs pos="0">
                          <a:srgbClr val="414042"/>
                        </a:gs>
                        <a:gs pos="100000">
                          <a:srgbClr val="393939"/>
                        </a:gs>
                      </a:gsLst>
                      <a:lin ang="5400000" scaled="0"/>
                    </a:gradFill>
                    <a:latin typeface="Rix모던고딕 EB" pitchFamily="18" charset="-127"/>
                    <a:ea typeface="Rix모던고딕 EB" pitchFamily="18" charset="-127"/>
                    <a:cs typeface="+mj-cs"/>
                  </a:defRPr>
                </a:lvl1pPr>
              </a:lstStyle>
              <a:p>
                <a:pPr algn="r">
                  <a:spcAft>
                    <a:spcPts val="600"/>
                  </a:spcAft>
                </a:pPr>
                <a:r>
                  <a:rPr lang="en-US" altLang="ko-KR" sz="1400" spc="-6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member</a:t>
                </a:r>
                <a:endParaRPr lang="ko-KR" altLang="en-US" sz="2000" spc="-8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005596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grpSp>
          <p:nvGrpSpPr>
            <p:cNvPr id="3" name="그룹 2"/>
            <p:cNvGrpSpPr/>
            <p:nvPr/>
          </p:nvGrpSpPr>
          <p:grpSpPr>
            <a:xfrm>
              <a:off x="1131760" y="2501249"/>
              <a:ext cx="631098" cy="898426"/>
              <a:chOff x="1131760" y="2501249"/>
              <a:chExt cx="631098" cy="898426"/>
            </a:xfrm>
          </p:grpSpPr>
          <p:pic>
            <p:nvPicPr>
              <p:cNvPr id="53" name="그래픽 87">
                <a:extLst>
                  <a:ext uri="{FF2B5EF4-FFF2-40B4-BE49-F238E27FC236}">
                    <a16:creationId xmlns:a16="http://schemas.microsoft.com/office/drawing/2014/main" id="{A70095B4-0BE3-43C6-A713-B3EC1F12C5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p:blipFill>
            <p:spPr>
              <a:xfrm>
                <a:off x="1131760" y="2501249"/>
                <a:ext cx="631098" cy="644817"/>
              </a:xfrm>
              <a:prstGeom prst="rect">
                <a:avLst/>
              </a:prstGeom>
            </p:spPr>
          </p:pic>
          <p:sp>
            <p:nvSpPr>
              <p:cNvPr id="57" name="제목 5">
                <a:extLst>
                  <a:ext uri="{FF2B5EF4-FFF2-40B4-BE49-F238E27FC236}">
                    <a16:creationId xmlns:a16="http://schemas.microsoft.com/office/drawing/2014/main" id="{73F7AB24-EA34-4A39-BBEC-357AF750D5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5566" y="3184231"/>
                <a:ext cx="323486" cy="215444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spAutoFit/>
              </a:bodyPr>
              <a:lstStyle>
                <a:lvl1pPr algn="l" defTabSz="914400" rtl="0" eaLnBrk="1" latinLnBrk="1" hangingPunct="1">
                  <a:spcBef>
                    <a:spcPct val="0"/>
                  </a:spcBef>
                  <a:buNone/>
                  <a:defRPr lang="ko-KR" altLang="en-US" sz="1600" kern="1200" dirty="0">
                    <a:gradFill>
                      <a:gsLst>
                        <a:gs pos="0">
                          <a:srgbClr val="414042"/>
                        </a:gs>
                        <a:gs pos="100000">
                          <a:srgbClr val="393939"/>
                        </a:gs>
                      </a:gsLst>
                      <a:lin ang="5400000" scaled="0"/>
                    </a:gradFill>
                    <a:latin typeface="Rix모던고딕 EB" pitchFamily="18" charset="-127"/>
                    <a:ea typeface="Rix모던고딕 EB" pitchFamily="18" charset="-127"/>
                    <a:cs typeface="+mj-cs"/>
                  </a:defRPr>
                </a:lvl1pPr>
              </a:lstStyle>
              <a:p>
                <a:pPr algn="r">
                  <a:spcAft>
                    <a:spcPts val="600"/>
                  </a:spcAft>
                </a:pPr>
                <a:r>
                  <a:rPr lang="en-US" altLang="ko-KR" sz="1400" spc="-6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user</a:t>
                </a:r>
                <a:endParaRPr lang="ko-KR" altLang="en-US" sz="2000" spc="-8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005596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8879085" y="3343429"/>
              <a:ext cx="984308" cy="906416"/>
              <a:chOff x="7255641" y="2136777"/>
              <a:chExt cx="984308" cy="906416"/>
            </a:xfrm>
          </p:grpSpPr>
          <p:pic>
            <p:nvPicPr>
              <p:cNvPr id="55" name="그래픽 87">
                <a:extLst>
                  <a:ext uri="{FF2B5EF4-FFF2-40B4-BE49-F238E27FC236}">
                    <a16:creationId xmlns:a16="http://schemas.microsoft.com/office/drawing/2014/main" id="{A70095B4-0BE3-43C6-A713-B3EC1F12C5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p:blipFill>
            <p:spPr>
              <a:xfrm>
                <a:off x="7451986" y="2136777"/>
                <a:ext cx="631098" cy="644817"/>
              </a:xfrm>
              <a:prstGeom prst="rect">
                <a:avLst/>
              </a:prstGeom>
            </p:spPr>
          </p:pic>
          <p:sp>
            <p:nvSpPr>
              <p:cNvPr id="58" name="제목 5">
                <a:extLst>
                  <a:ext uri="{FF2B5EF4-FFF2-40B4-BE49-F238E27FC236}">
                    <a16:creationId xmlns:a16="http://schemas.microsoft.com/office/drawing/2014/main" id="{73F7AB24-EA34-4A39-BBEC-357AF750D5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55641" y="2827749"/>
                <a:ext cx="984308" cy="215444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spAutoFit/>
              </a:bodyPr>
              <a:lstStyle>
                <a:lvl1pPr algn="l" defTabSz="914400" rtl="0" eaLnBrk="1" latinLnBrk="1" hangingPunct="1">
                  <a:spcBef>
                    <a:spcPct val="0"/>
                  </a:spcBef>
                  <a:buNone/>
                  <a:defRPr lang="ko-KR" altLang="en-US" sz="1600" kern="1200" dirty="0">
                    <a:gradFill>
                      <a:gsLst>
                        <a:gs pos="0">
                          <a:srgbClr val="414042"/>
                        </a:gs>
                        <a:gs pos="100000">
                          <a:srgbClr val="393939"/>
                        </a:gs>
                      </a:gsLst>
                      <a:lin ang="5400000" scaled="0"/>
                    </a:gradFill>
                    <a:latin typeface="Rix모던고딕 EB" pitchFamily="18" charset="-127"/>
                    <a:ea typeface="Rix모던고딕 EB" pitchFamily="18" charset="-127"/>
                    <a:cs typeface="+mj-cs"/>
                  </a:defRPr>
                </a:lvl1pPr>
              </a:lstStyle>
              <a:p>
                <a:pPr algn="r">
                  <a:spcAft>
                    <a:spcPts val="600"/>
                  </a:spcAft>
                </a:pPr>
                <a:r>
                  <a:rPr lang="en-US" altLang="ko-KR" sz="1400" spc="-60" dirty="0" smtClean="0">
                    <a:ln>
                      <a:solidFill>
                        <a:srgbClr val="6D88AF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0000600000000000000" pitchFamily="2" charset="-127"/>
                    <a:ea typeface="KoPub돋움체 Medium" panose="00000600000000000000" pitchFamily="2" charset="-127"/>
                  </a:rPr>
                  <a:t>Administrator</a:t>
                </a:r>
                <a:endParaRPr lang="ko-KR" altLang="en-US" sz="2000" spc="-8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005596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59" name="모서리가 둥근 직사각형 5">
              <a:extLst>
                <a:ext uri="{FF2B5EF4-FFF2-40B4-BE49-F238E27FC236}">
                  <a16:creationId xmlns:a16="http://schemas.microsoft.com/office/drawing/2014/main" id="{23438804-C93E-4798-A648-4DDF74642493}"/>
                </a:ext>
              </a:extLst>
            </p:cNvPr>
            <p:cNvSpPr/>
            <p:nvPr/>
          </p:nvSpPr>
          <p:spPr>
            <a:xfrm>
              <a:off x="4558205" y="3940077"/>
              <a:ext cx="1505992" cy="306774"/>
            </a:xfrm>
            <a:prstGeom prst="roundRect">
              <a:avLst>
                <a:gd name="adj" fmla="val 12113"/>
              </a:avLst>
            </a:prstGeom>
            <a:gradFill>
              <a:gsLst>
                <a:gs pos="50000">
                  <a:srgbClr val="EAE7E6"/>
                </a:gs>
                <a:gs pos="50000">
                  <a:srgbClr val="E2DEDC"/>
                </a:gs>
              </a:gsLst>
              <a:lin ang="3600000" scaled="0"/>
            </a:gra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fontAlgn="ctr">
                <a:buClr>
                  <a:srgbClr val="175097"/>
                </a:buClr>
                <a:buSzPct val="80000"/>
                <a:tabLst>
                  <a:tab pos="355600" algn="l"/>
                </a:tabLst>
              </a:pPr>
              <a:r>
                <a:rPr lang="ko-KR" altLang="en-US" sz="1050" spc="-30" dirty="0" smtClean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사용자 인증</a:t>
              </a:r>
              <a:endParaRPr lang="en-US" altLang="ko-KR" sz="1050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60" name="사각형: 둥근 모서리 41">
              <a:extLst>
                <a:ext uri="{FF2B5EF4-FFF2-40B4-BE49-F238E27FC236}">
                  <a16:creationId xmlns:a16="http://schemas.microsoft.com/office/drawing/2014/main" id="{CD6B131B-DF2F-4A53-A8DD-0012A76748E3}"/>
                </a:ext>
              </a:extLst>
            </p:cNvPr>
            <p:cNvSpPr/>
            <p:nvPr/>
          </p:nvSpPr>
          <p:spPr>
            <a:xfrm>
              <a:off x="2295723" y="2020604"/>
              <a:ext cx="1445160" cy="27509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>
                <a:buClr>
                  <a:prstClr val="white">
                    <a:lumMod val="50000"/>
                  </a:prstClr>
                </a:buClr>
              </a:pPr>
              <a:r>
                <a:rPr lang="ko-KR" altLang="en-US" sz="1100" spc="-80" dirty="0" smtClean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회원 가입</a:t>
              </a:r>
              <a:endParaRPr lang="ko-KR" altLang="en-US" sz="1100" spc="-8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69" name="사각형: 둥근 모서리 41">
              <a:extLst>
                <a:ext uri="{FF2B5EF4-FFF2-40B4-BE49-F238E27FC236}">
                  <a16:creationId xmlns:a16="http://schemas.microsoft.com/office/drawing/2014/main" id="{CD6B131B-DF2F-4A53-A8DD-0012A76748E3}"/>
                </a:ext>
              </a:extLst>
            </p:cNvPr>
            <p:cNvSpPr/>
            <p:nvPr/>
          </p:nvSpPr>
          <p:spPr>
            <a:xfrm>
              <a:off x="2295723" y="2381941"/>
              <a:ext cx="1445160" cy="27509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>
                <a:buClr>
                  <a:prstClr val="white">
                    <a:lumMod val="50000"/>
                  </a:prstClr>
                </a:buClr>
              </a:pPr>
              <a:r>
                <a:rPr lang="ko-KR" altLang="en-US" sz="1100" spc="-80" dirty="0" smtClean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공지사항 열람</a:t>
              </a:r>
              <a:endParaRPr lang="ko-KR" altLang="en-US" sz="1100" spc="-8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70" name="사각형: 둥근 모서리 41">
              <a:extLst>
                <a:ext uri="{FF2B5EF4-FFF2-40B4-BE49-F238E27FC236}">
                  <a16:creationId xmlns:a16="http://schemas.microsoft.com/office/drawing/2014/main" id="{CD6B131B-DF2F-4A53-A8DD-0012A76748E3}"/>
                </a:ext>
              </a:extLst>
            </p:cNvPr>
            <p:cNvSpPr/>
            <p:nvPr/>
          </p:nvSpPr>
          <p:spPr>
            <a:xfrm>
              <a:off x="2295723" y="2780209"/>
              <a:ext cx="1445160" cy="27509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>
                <a:buClr>
                  <a:prstClr val="white">
                    <a:lumMod val="50000"/>
                  </a:prstClr>
                </a:buClr>
              </a:pPr>
              <a:r>
                <a:rPr lang="ko-KR" altLang="en-US" sz="1100" spc="-80" dirty="0" smtClean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게시판 열람</a:t>
              </a:r>
              <a:endParaRPr lang="ko-KR" altLang="en-US" sz="1100" spc="-8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71" name="사각형: 둥근 모서리 41">
              <a:extLst>
                <a:ext uri="{FF2B5EF4-FFF2-40B4-BE49-F238E27FC236}">
                  <a16:creationId xmlns:a16="http://schemas.microsoft.com/office/drawing/2014/main" id="{CD6B131B-DF2F-4A53-A8DD-0012A76748E3}"/>
                </a:ext>
              </a:extLst>
            </p:cNvPr>
            <p:cNvSpPr/>
            <p:nvPr/>
          </p:nvSpPr>
          <p:spPr>
            <a:xfrm>
              <a:off x="2295723" y="3188975"/>
              <a:ext cx="1445160" cy="27509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>
                <a:buClr>
                  <a:prstClr val="white">
                    <a:lumMod val="50000"/>
                  </a:prstClr>
                </a:buClr>
              </a:pPr>
              <a:r>
                <a:rPr lang="ko-KR" altLang="en-US" sz="1100" spc="-80" dirty="0" smtClean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병원 찾기</a:t>
              </a:r>
              <a:endParaRPr lang="ko-KR" altLang="en-US" sz="1100" spc="-8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72" name="사각형: 둥근 모서리 41">
              <a:extLst>
                <a:ext uri="{FF2B5EF4-FFF2-40B4-BE49-F238E27FC236}">
                  <a16:creationId xmlns:a16="http://schemas.microsoft.com/office/drawing/2014/main" id="{CD6B131B-DF2F-4A53-A8DD-0012A76748E3}"/>
                </a:ext>
              </a:extLst>
            </p:cNvPr>
            <p:cNvSpPr/>
            <p:nvPr/>
          </p:nvSpPr>
          <p:spPr>
            <a:xfrm>
              <a:off x="2295723" y="3629513"/>
              <a:ext cx="1445160" cy="27509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>
                <a:buClr>
                  <a:prstClr val="white">
                    <a:lumMod val="50000"/>
                  </a:prstClr>
                </a:buClr>
              </a:pPr>
              <a:r>
                <a:rPr lang="ko-KR" altLang="en-US" sz="1100" spc="-80" dirty="0" smtClean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동물 진단</a:t>
              </a:r>
              <a:endParaRPr lang="ko-KR" altLang="en-US" sz="1100" spc="-8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73" name="사각형: 둥근 모서리 41">
              <a:extLst>
                <a:ext uri="{FF2B5EF4-FFF2-40B4-BE49-F238E27FC236}">
                  <a16:creationId xmlns:a16="http://schemas.microsoft.com/office/drawing/2014/main" id="{CD6B131B-DF2F-4A53-A8DD-0012A76748E3}"/>
                </a:ext>
              </a:extLst>
            </p:cNvPr>
            <p:cNvSpPr/>
            <p:nvPr/>
          </p:nvSpPr>
          <p:spPr>
            <a:xfrm>
              <a:off x="2295723" y="3990563"/>
              <a:ext cx="1445160" cy="27509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>
                <a:buClr>
                  <a:prstClr val="white">
                    <a:lumMod val="50000"/>
                  </a:prstClr>
                </a:buClr>
              </a:pPr>
              <a:r>
                <a:rPr lang="ko-KR" altLang="en-US" sz="1100" spc="-80" dirty="0" smtClean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게시판 글 작성</a:t>
              </a:r>
              <a:endParaRPr lang="ko-KR" altLang="en-US" sz="1100" spc="-8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74" name="사각형: 둥근 모서리 41">
              <a:extLst>
                <a:ext uri="{FF2B5EF4-FFF2-40B4-BE49-F238E27FC236}">
                  <a16:creationId xmlns:a16="http://schemas.microsoft.com/office/drawing/2014/main" id="{CD6B131B-DF2F-4A53-A8DD-0012A76748E3}"/>
                </a:ext>
              </a:extLst>
            </p:cNvPr>
            <p:cNvSpPr/>
            <p:nvPr/>
          </p:nvSpPr>
          <p:spPr>
            <a:xfrm>
              <a:off x="2295723" y="4396702"/>
              <a:ext cx="1445160" cy="27509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>
                <a:buClr>
                  <a:prstClr val="white">
                    <a:lumMod val="50000"/>
                  </a:prstClr>
                </a:buClr>
              </a:pPr>
              <a:r>
                <a:rPr lang="ko-KR" altLang="en-US" sz="1100" spc="-80" dirty="0" smtClean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게시판 글 수정</a:t>
              </a:r>
              <a:endParaRPr lang="ko-KR" altLang="en-US" sz="1100" spc="-8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75" name="사각형: 둥근 모서리 41">
              <a:extLst>
                <a:ext uri="{FF2B5EF4-FFF2-40B4-BE49-F238E27FC236}">
                  <a16:creationId xmlns:a16="http://schemas.microsoft.com/office/drawing/2014/main" id="{CD6B131B-DF2F-4A53-A8DD-0012A76748E3}"/>
                </a:ext>
              </a:extLst>
            </p:cNvPr>
            <p:cNvSpPr/>
            <p:nvPr/>
          </p:nvSpPr>
          <p:spPr>
            <a:xfrm>
              <a:off x="2295723" y="4802056"/>
              <a:ext cx="1445160" cy="27509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>
                <a:buClr>
                  <a:prstClr val="white">
                    <a:lumMod val="50000"/>
                  </a:prstClr>
                </a:buClr>
              </a:pPr>
              <a:r>
                <a:rPr lang="ko-KR" altLang="en-US" sz="1100" spc="-80" dirty="0" smtClean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게시판 글 삭제</a:t>
              </a:r>
              <a:endParaRPr lang="ko-KR" altLang="en-US" sz="1100" spc="-8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76" name="사각형: 둥근 모서리 41">
              <a:extLst>
                <a:ext uri="{FF2B5EF4-FFF2-40B4-BE49-F238E27FC236}">
                  <a16:creationId xmlns:a16="http://schemas.microsoft.com/office/drawing/2014/main" id="{CD6B131B-DF2F-4A53-A8DD-0012A76748E3}"/>
                </a:ext>
              </a:extLst>
            </p:cNvPr>
            <p:cNvSpPr/>
            <p:nvPr/>
          </p:nvSpPr>
          <p:spPr>
            <a:xfrm>
              <a:off x="2295723" y="5299902"/>
              <a:ext cx="1445160" cy="27509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>
                <a:buClr>
                  <a:prstClr val="white">
                    <a:lumMod val="50000"/>
                  </a:prstClr>
                </a:buClr>
              </a:pPr>
              <a:r>
                <a:rPr lang="ko-KR" altLang="en-US" sz="1100" spc="-80" dirty="0" smtClean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개인정보 관리</a:t>
              </a:r>
              <a:endParaRPr lang="ko-KR" altLang="en-US" sz="1100" spc="-8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77" name="사각형: 둥근 모서리 41">
              <a:extLst>
                <a:ext uri="{FF2B5EF4-FFF2-40B4-BE49-F238E27FC236}">
                  <a16:creationId xmlns:a16="http://schemas.microsoft.com/office/drawing/2014/main" id="{CD6B131B-DF2F-4A53-A8DD-0012A76748E3}"/>
                </a:ext>
              </a:extLst>
            </p:cNvPr>
            <p:cNvSpPr/>
            <p:nvPr/>
          </p:nvSpPr>
          <p:spPr>
            <a:xfrm>
              <a:off x="1851946" y="5918378"/>
              <a:ext cx="1308510" cy="27509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>
                <a:buClr>
                  <a:prstClr val="white">
                    <a:lumMod val="50000"/>
                  </a:prstClr>
                </a:buClr>
              </a:pPr>
              <a:r>
                <a:rPr lang="ko-KR" altLang="en-US" sz="1100" spc="-80" dirty="0" smtClean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개인정보 수정</a:t>
              </a:r>
              <a:endParaRPr lang="ko-KR" altLang="en-US" sz="1100" spc="-8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78" name="사각형: 둥근 모서리 41">
              <a:extLst>
                <a:ext uri="{FF2B5EF4-FFF2-40B4-BE49-F238E27FC236}">
                  <a16:creationId xmlns:a16="http://schemas.microsoft.com/office/drawing/2014/main" id="{CD6B131B-DF2F-4A53-A8DD-0012A76748E3}"/>
                </a:ext>
              </a:extLst>
            </p:cNvPr>
            <p:cNvSpPr/>
            <p:nvPr/>
          </p:nvSpPr>
          <p:spPr>
            <a:xfrm>
              <a:off x="3276690" y="5929402"/>
              <a:ext cx="1308510" cy="27509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>
                <a:buClr>
                  <a:prstClr val="white">
                    <a:lumMod val="50000"/>
                  </a:prstClr>
                </a:buClr>
              </a:pPr>
              <a:r>
                <a:rPr lang="ko-KR" altLang="en-US" sz="1100" spc="-80" dirty="0" smtClean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회원 탈퇴</a:t>
              </a:r>
              <a:endParaRPr lang="ko-KR" altLang="en-US" sz="1100" spc="-8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cxnSp>
          <p:nvCxnSpPr>
            <p:cNvPr id="6" name="꺾인 연결선 5"/>
            <p:cNvCxnSpPr>
              <a:stCxn id="53" idx="3"/>
              <a:endCxn id="60" idx="1"/>
            </p:cNvCxnSpPr>
            <p:nvPr/>
          </p:nvCxnSpPr>
          <p:spPr>
            <a:xfrm flipV="1">
              <a:off x="1762858" y="2158152"/>
              <a:ext cx="532865" cy="665506"/>
            </a:xfrm>
            <a:prstGeom prst="bentConnector3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꺾인 연결선 83"/>
            <p:cNvCxnSpPr>
              <a:stCxn id="53" idx="3"/>
              <a:endCxn id="69" idx="1"/>
            </p:cNvCxnSpPr>
            <p:nvPr/>
          </p:nvCxnSpPr>
          <p:spPr>
            <a:xfrm flipV="1">
              <a:off x="1762858" y="2519489"/>
              <a:ext cx="532865" cy="304169"/>
            </a:xfrm>
            <a:prstGeom prst="bentConnector3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꺾인 연결선 86"/>
            <p:cNvCxnSpPr>
              <a:stCxn id="53" idx="3"/>
              <a:endCxn id="70" idx="1"/>
            </p:cNvCxnSpPr>
            <p:nvPr/>
          </p:nvCxnSpPr>
          <p:spPr>
            <a:xfrm>
              <a:off x="1762858" y="2823658"/>
              <a:ext cx="532865" cy="94099"/>
            </a:xfrm>
            <a:prstGeom prst="bentConnector3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꺾인 연결선 89"/>
            <p:cNvCxnSpPr>
              <a:stCxn id="53" idx="3"/>
              <a:endCxn id="71" idx="1"/>
            </p:cNvCxnSpPr>
            <p:nvPr/>
          </p:nvCxnSpPr>
          <p:spPr>
            <a:xfrm>
              <a:off x="1762858" y="2823658"/>
              <a:ext cx="532865" cy="502865"/>
            </a:xfrm>
            <a:prstGeom prst="bentConnector3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꺾인 연결선 92"/>
            <p:cNvCxnSpPr>
              <a:stCxn id="54" idx="3"/>
              <a:endCxn id="72" idx="1"/>
            </p:cNvCxnSpPr>
            <p:nvPr/>
          </p:nvCxnSpPr>
          <p:spPr>
            <a:xfrm flipV="1">
              <a:off x="1770076" y="3767061"/>
              <a:ext cx="525647" cy="66515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꺾인 연결선 95"/>
            <p:cNvCxnSpPr>
              <a:stCxn id="54" idx="3"/>
              <a:endCxn id="73" idx="1"/>
            </p:cNvCxnSpPr>
            <p:nvPr/>
          </p:nvCxnSpPr>
          <p:spPr>
            <a:xfrm flipV="1">
              <a:off x="1770076" y="4128111"/>
              <a:ext cx="525647" cy="30410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꺾인 연결선 98"/>
            <p:cNvCxnSpPr>
              <a:stCxn id="54" idx="3"/>
              <a:endCxn id="74" idx="1"/>
            </p:cNvCxnSpPr>
            <p:nvPr/>
          </p:nvCxnSpPr>
          <p:spPr>
            <a:xfrm>
              <a:off x="1770076" y="4432212"/>
              <a:ext cx="525647" cy="10203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꺾인 연결선 101"/>
            <p:cNvCxnSpPr>
              <a:stCxn id="54" idx="3"/>
              <a:endCxn id="75" idx="1"/>
            </p:cNvCxnSpPr>
            <p:nvPr/>
          </p:nvCxnSpPr>
          <p:spPr>
            <a:xfrm>
              <a:off x="1770076" y="4432212"/>
              <a:ext cx="525647" cy="50739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꺾인 연결선 104"/>
            <p:cNvCxnSpPr>
              <a:stCxn id="54" idx="3"/>
              <a:endCxn id="76" idx="1"/>
            </p:cNvCxnSpPr>
            <p:nvPr/>
          </p:nvCxnSpPr>
          <p:spPr>
            <a:xfrm>
              <a:off x="1770076" y="4432212"/>
              <a:ext cx="525647" cy="100523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꺾인 연결선 107"/>
            <p:cNvCxnSpPr>
              <a:stCxn id="77" idx="0"/>
              <a:endCxn id="76" idx="2"/>
            </p:cNvCxnSpPr>
            <p:nvPr/>
          </p:nvCxnSpPr>
          <p:spPr>
            <a:xfrm rot="5400000" flipH="1" flipV="1">
              <a:off x="2590562" y="5490637"/>
              <a:ext cx="343380" cy="51210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꺾인 연결선 111"/>
            <p:cNvCxnSpPr>
              <a:stCxn id="78" idx="0"/>
              <a:endCxn id="76" idx="2"/>
            </p:cNvCxnSpPr>
            <p:nvPr/>
          </p:nvCxnSpPr>
          <p:spPr>
            <a:xfrm rot="16200000" flipV="1">
              <a:off x="3297422" y="5295879"/>
              <a:ext cx="354404" cy="91264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꺾인 연결선 113"/>
            <p:cNvCxnSpPr>
              <a:stCxn id="72" idx="3"/>
              <a:endCxn id="59" idx="1"/>
            </p:cNvCxnSpPr>
            <p:nvPr/>
          </p:nvCxnSpPr>
          <p:spPr>
            <a:xfrm>
              <a:off x="3740883" y="3767061"/>
              <a:ext cx="817322" cy="32640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75000"/>
                </a:schemeClr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꺾인 연결선 116"/>
            <p:cNvCxnSpPr>
              <a:stCxn id="73" idx="3"/>
              <a:endCxn id="59" idx="2"/>
            </p:cNvCxnSpPr>
            <p:nvPr/>
          </p:nvCxnSpPr>
          <p:spPr>
            <a:xfrm>
              <a:off x="3740883" y="4128111"/>
              <a:ext cx="1570318" cy="118740"/>
            </a:xfrm>
            <a:prstGeom prst="bentConnector4">
              <a:avLst>
                <a:gd name="adj1" fmla="val 26024"/>
                <a:gd name="adj2" fmla="val 292521"/>
              </a:avLst>
            </a:prstGeom>
            <a:ln>
              <a:solidFill>
                <a:schemeClr val="bg1">
                  <a:lumMod val="75000"/>
                </a:schemeClr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꺾인 연결선 120"/>
            <p:cNvCxnSpPr>
              <a:stCxn id="74" idx="3"/>
              <a:endCxn id="59" idx="2"/>
            </p:cNvCxnSpPr>
            <p:nvPr/>
          </p:nvCxnSpPr>
          <p:spPr>
            <a:xfrm flipV="1">
              <a:off x="3740883" y="4246851"/>
              <a:ext cx="1570318" cy="287399"/>
            </a:xfrm>
            <a:prstGeom prst="bentConnector2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꺾인 연결선 124"/>
            <p:cNvCxnSpPr>
              <a:stCxn id="75" idx="3"/>
              <a:endCxn id="59" idx="2"/>
            </p:cNvCxnSpPr>
            <p:nvPr/>
          </p:nvCxnSpPr>
          <p:spPr>
            <a:xfrm flipV="1">
              <a:off x="3740883" y="4246851"/>
              <a:ext cx="1570318" cy="692753"/>
            </a:xfrm>
            <a:prstGeom prst="bentConnector2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꺾인 연결선 127"/>
            <p:cNvCxnSpPr>
              <a:stCxn id="76" idx="3"/>
              <a:endCxn id="59" idx="2"/>
            </p:cNvCxnSpPr>
            <p:nvPr/>
          </p:nvCxnSpPr>
          <p:spPr>
            <a:xfrm flipV="1">
              <a:off x="3740883" y="4246851"/>
              <a:ext cx="1570318" cy="1190599"/>
            </a:xfrm>
            <a:prstGeom prst="bentConnector2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사각형: 둥근 모서리 41">
              <a:extLst>
                <a:ext uri="{FF2B5EF4-FFF2-40B4-BE49-F238E27FC236}">
                  <a16:creationId xmlns:a16="http://schemas.microsoft.com/office/drawing/2014/main" id="{CD6B131B-DF2F-4A53-A8DD-0012A76748E3}"/>
                </a:ext>
              </a:extLst>
            </p:cNvPr>
            <p:cNvSpPr/>
            <p:nvPr/>
          </p:nvSpPr>
          <p:spPr>
            <a:xfrm>
              <a:off x="6779763" y="2063709"/>
              <a:ext cx="1445160" cy="27509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>
                <a:buClr>
                  <a:prstClr val="white">
                    <a:lumMod val="50000"/>
                  </a:prstClr>
                </a:buClr>
              </a:pPr>
              <a:r>
                <a:rPr lang="ko-KR" altLang="en-US" sz="1100" spc="-80" smtClean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회원 관리</a:t>
              </a:r>
              <a:endParaRPr lang="ko-KR" altLang="en-US" sz="1100" spc="-8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32" name="사각형: 둥근 모서리 41">
              <a:extLst>
                <a:ext uri="{FF2B5EF4-FFF2-40B4-BE49-F238E27FC236}">
                  <a16:creationId xmlns:a16="http://schemas.microsoft.com/office/drawing/2014/main" id="{CD6B131B-DF2F-4A53-A8DD-0012A76748E3}"/>
                </a:ext>
              </a:extLst>
            </p:cNvPr>
            <p:cNvSpPr/>
            <p:nvPr/>
          </p:nvSpPr>
          <p:spPr>
            <a:xfrm>
              <a:off x="6380564" y="2555287"/>
              <a:ext cx="987064" cy="27509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>
                <a:buClr>
                  <a:prstClr val="white">
                    <a:lumMod val="50000"/>
                  </a:prstClr>
                </a:buClr>
              </a:pPr>
              <a:r>
                <a:rPr lang="ko-KR" altLang="en-US" sz="1100" spc="-80" dirty="0" smtClean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회원 조회</a:t>
              </a:r>
              <a:endParaRPr lang="ko-KR" altLang="en-US" sz="1100" spc="-8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33" name="사각형: 둥근 모서리 41">
              <a:extLst>
                <a:ext uri="{FF2B5EF4-FFF2-40B4-BE49-F238E27FC236}">
                  <a16:creationId xmlns:a16="http://schemas.microsoft.com/office/drawing/2014/main" id="{CD6B131B-DF2F-4A53-A8DD-0012A76748E3}"/>
                </a:ext>
              </a:extLst>
            </p:cNvPr>
            <p:cNvSpPr/>
            <p:nvPr/>
          </p:nvSpPr>
          <p:spPr>
            <a:xfrm>
              <a:off x="7556935" y="2555287"/>
              <a:ext cx="987064" cy="27509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>
                <a:buClr>
                  <a:prstClr val="white">
                    <a:lumMod val="50000"/>
                  </a:prstClr>
                </a:buClr>
              </a:pPr>
              <a:r>
                <a:rPr lang="ko-KR" altLang="en-US" sz="1100" spc="-80" smtClean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회원 삭제</a:t>
              </a:r>
              <a:endParaRPr lang="ko-KR" altLang="en-US" sz="1100" spc="-8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34" name="사각형: 둥근 모서리 41">
              <a:extLst>
                <a:ext uri="{FF2B5EF4-FFF2-40B4-BE49-F238E27FC236}">
                  <a16:creationId xmlns:a16="http://schemas.microsoft.com/office/drawing/2014/main" id="{CD6B131B-DF2F-4A53-A8DD-0012A76748E3}"/>
                </a:ext>
              </a:extLst>
            </p:cNvPr>
            <p:cNvSpPr/>
            <p:nvPr/>
          </p:nvSpPr>
          <p:spPr>
            <a:xfrm>
              <a:off x="6779763" y="3629513"/>
              <a:ext cx="1445160" cy="27509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>
                <a:buClr>
                  <a:prstClr val="white">
                    <a:lumMod val="50000"/>
                  </a:prstClr>
                </a:buClr>
              </a:pPr>
              <a:r>
                <a:rPr lang="ko-KR" altLang="en-US" sz="1100" spc="-80" dirty="0" smtClean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공지사항 관리</a:t>
              </a:r>
              <a:endParaRPr lang="ko-KR" altLang="en-US" sz="1100" spc="-8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35" name="사각형: 둥근 모서리 41">
              <a:extLst>
                <a:ext uri="{FF2B5EF4-FFF2-40B4-BE49-F238E27FC236}">
                  <a16:creationId xmlns:a16="http://schemas.microsoft.com/office/drawing/2014/main" id="{CD6B131B-DF2F-4A53-A8DD-0012A76748E3}"/>
                </a:ext>
              </a:extLst>
            </p:cNvPr>
            <p:cNvSpPr/>
            <p:nvPr/>
          </p:nvSpPr>
          <p:spPr>
            <a:xfrm>
              <a:off x="6380564" y="4150587"/>
              <a:ext cx="987064" cy="27509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>
                <a:buClr>
                  <a:prstClr val="white">
                    <a:lumMod val="50000"/>
                  </a:prstClr>
                </a:buClr>
              </a:pPr>
              <a:r>
                <a:rPr lang="ko-KR" altLang="en-US" sz="1100" spc="-80" dirty="0" smtClean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공지사항 작성</a:t>
              </a:r>
              <a:endParaRPr lang="ko-KR" altLang="en-US" sz="1100" spc="-8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36" name="사각형: 둥근 모서리 41">
              <a:extLst>
                <a:ext uri="{FF2B5EF4-FFF2-40B4-BE49-F238E27FC236}">
                  <a16:creationId xmlns:a16="http://schemas.microsoft.com/office/drawing/2014/main" id="{CD6B131B-DF2F-4A53-A8DD-0012A76748E3}"/>
                </a:ext>
              </a:extLst>
            </p:cNvPr>
            <p:cNvSpPr/>
            <p:nvPr/>
          </p:nvSpPr>
          <p:spPr>
            <a:xfrm>
              <a:off x="7556935" y="4150587"/>
              <a:ext cx="987064" cy="27509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>
                <a:buClr>
                  <a:prstClr val="white">
                    <a:lumMod val="50000"/>
                  </a:prstClr>
                </a:buClr>
              </a:pPr>
              <a:r>
                <a:rPr lang="ko-KR" altLang="en-US" sz="1100" spc="-80" dirty="0" smtClean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공지사항 삭제</a:t>
              </a:r>
              <a:endParaRPr lang="ko-KR" altLang="en-US" sz="1100" spc="-8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37" name="사각형: 둥근 모서리 41">
              <a:extLst>
                <a:ext uri="{FF2B5EF4-FFF2-40B4-BE49-F238E27FC236}">
                  <a16:creationId xmlns:a16="http://schemas.microsoft.com/office/drawing/2014/main" id="{CD6B131B-DF2F-4A53-A8DD-0012A76748E3}"/>
                </a:ext>
              </a:extLst>
            </p:cNvPr>
            <p:cNvSpPr/>
            <p:nvPr/>
          </p:nvSpPr>
          <p:spPr>
            <a:xfrm>
              <a:off x="6756361" y="5491633"/>
              <a:ext cx="1445160" cy="27509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>
                <a:buClr>
                  <a:prstClr val="white">
                    <a:lumMod val="50000"/>
                  </a:prstClr>
                </a:buClr>
              </a:pPr>
              <a:r>
                <a:rPr lang="ko-KR" altLang="en-US" sz="1100" spc="-80" dirty="0" smtClean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게시판 글 삭제</a:t>
              </a:r>
              <a:endParaRPr lang="ko-KR" altLang="en-US" sz="1100" spc="-8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38" name="사각형: 둥근 모서리 41">
              <a:extLst>
                <a:ext uri="{FF2B5EF4-FFF2-40B4-BE49-F238E27FC236}">
                  <a16:creationId xmlns:a16="http://schemas.microsoft.com/office/drawing/2014/main" id="{CD6B131B-DF2F-4A53-A8DD-0012A76748E3}"/>
                </a:ext>
              </a:extLst>
            </p:cNvPr>
            <p:cNvSpPr/>
            <p:nvPr/>
          </p:nvSpPr>
          <p:spPr>
            <a:xfrm>
              <a:off x="6970939" y="4497261"/>
              <a:ext cx="987064" cy="27509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latinLnBrk="1">
                <a:buClr>
                  <a:prstClr val="white">
                    <a:lumMod val="50000"/>
                  </a:prstClr>
                </a:buClr>
              </a:pPr>
              <a:r>
                <a:rPr lang="ko-KR" altLang="en-US" sz="1100" spc="-80" dirty="0" smtClean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공지사항 수정</a:t>
              </a:r>
              <a:endParaRPr lang="ko-KR" altLang="en-US" sz="1100" spc="-8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cxnSp>
          <p:nvCxnSpPr>
            <p:cNvPr id="139" name="꺾인 연결선 138"/>
            <p:cNvCxnSpPr>
              <a:stCxn id="132" idx="0"/>
              <a:endCxn id="131" idx="2"/>
            </p:cNvCxnSpPr>
            <p:nvPr/>
          </p:nvCxnSpPr>
          <p:spPr>
            <a:xfrm rot="5400000" flipH="1" flipV="1">
              <a:off x="7079978" y="2132923"/>
              <a:ext cx="216482" cy="62824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꺾인 연결선 141"/>
            <p:cNvCxnSpPr>
              <a:stCxn id="133" idx="0"/>
              <a:endCxn id="131" idx="2"/>
            </p:cNvCxnSpPr>
            <p:nvPr/>
          </p:nvCxnSpPr>
          <p:spPr>
            <a:xfrm rot="16200000" flipV="1">
              <a:off x="7668164" y="2172984"/>
              <a:ext cx="216482" cy="54812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꺾인 연결선 144"/>
            <p:cNvCxnSpPr>
              <a:stCxn id="135" idx="0"/>
            </p:cNvCxnSpPr>
            <p:nvPr/>
          </p:nvCxnSpPr>
          <p:spPr>
            <a:xfrm rot="5400000" flipH="1" flipV="1">
              <a:off x="7079978" y="3728223"/>
              <a:ext cx="216482" cy="62824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꺾인 연결선 147"/>
            <p:cNvCxnSpPr>
              <a:stCxn id="136" idx="0"/>
            </p:cNvCxnSpPr>
            <p:nvPr/>
          </p:nvCxnSpPr>
          <p:spPr>
            <a:xfrm rot="16200000" flipV="1">
              <a:off x="7668164" y="3768284"/>
              <a:ext cx="216482" cy="54812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꺾인 연결선 150"/>
            <p:cNvCxnSpPr>
              <a:stCxn id="138" idx="0"/>
            </p:cNvCxnSpPr>
            <p:nvPr/>
          </p:nvCxnSpPr>
          <p:spPr>
            <a:xfrm rot="5400000" flipH="1" flipV="1">
              <a:off x="7201829" y="4196747"/>
              <a:ext cx="563156" cy="3787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꺾인 연결선 153"/>
            <p:cNvCxnSpPr>
              <a:stCxn id="55" idx="1"/>
              <a:endCxn id="131" idx="3"/>
            </p:cNvCxnSpPr>
            <p:nvPr/>
          </p:nvCxnSpPr>
          <p:spPr>
            <a:xfrm rot="10800000">
              <a:off x="8224924" y="2201258"/>
              <a:ext cx="850507" cy="146458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꺾인 연결선 156"/>
            <p:cNvCxnSpPr>
              <a:stCxn id="55" idx="1"/>
              <a:endCxn id="134" idx="3"/>
            </p:cNvCxnSpPr>
            <p:nvPr/>
          </p:nvCxnSpPr>
          <p:spPr>
            <a:xfrm rot="10800000" flipV="1">
              <a:off x="8224924" y="3665837"/>
              <a:ext cx="850507" cy="10122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꺾인 연결선 159"/>
            <p:cNvCxnSpPr>
              <a:stCxn id="55" idx="1"/>
              <a:endCxn id="137" idx="3"/>
            </p:cNvCxnSpPr>
            <p:nvPr/>
          </p:nvCxnSpPr>
          <p:spPr>
            <a:xfrm rot="10800000" flipV="1">
              <a:off x="8201522" y="3665837"/>
              <a:ext cx="873909" cy="196334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꺾인 연결선 162"/>
            <p:cNvCxnSpPr>
              <a:stCxn id="131" idx="1"/>
              <a:endCxn id="59" idx="0"/>
            </p:cNvCxnSpPr>
            <p:nvPr/>
          </p:nvCxnSpPr>
          <p:spPr>
            <a:xfrm rot="10800000" flipV="1">
              <a:off x="5311201" y="2201257"/>
              <a:ext cx="1468562" cy="1738820"/>
            </a:xfrm>
            <a:prstGeom prst="bentConnector2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꺾인 연결선 165"/>
            <p:cNvCxnSpPr>
              <a:stCxn id="134" idx="1"/>
              <a:endCxn id="59" idx="3"/>
            </p:cNvCxnSpPr>
            <p:nvPr/>
          </p:nvCxnSpPr>
          <p:spPr>
            <a:xfrm rot="10800000" flipV="1">
              <a:off x="6064197" y="3767060"/>
              <a:ext cx="715566" cy="32640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75000"/>
                </a:schemeClr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꺾인 연결선 169"/>
            <p:cNvCxnSpPr>
              <a:stCxn id="137" idx="1"/>
              <a:endCxn id="59" idx="3"/>
            </p:cNvCxnSpPr>
            <p:nvPr/>
          </p:nvCxnSpPr>
          <p:spPr>
            <a:xfrm rot="10800000">
              <a:off x="6064197" y="4093465"/>
              <a:ext cx="692164" cy="1535717"/>
            </a:xfrm>
            <a:prstGeom prst="bentConnector3">
              <a:avLst>
                <a:gd name="adj1" fmla="val 75020"/>
              </a:avLst>
            </a:prstGeom>
            <a:ln>
              <a:solidFill>
                <a:schemeClr val="bg1">
                  <a:lumMod val="75000"/>
                </a:schemeClr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4" name="Picture 2">
            <a:extLst>
              <a:ext uri="{FF2B5EF4-FFF2-40B4-BE49-F238E27FC236}">
                <a16:creationId xmlns:a16="http://schemas.microsoft.com/office/drawing/2014/main" id="{A0427AD7-E66E-441B-8099-6D9259704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578" y="3553494"/>
            <a:ext cx="684919" cy="34672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제목 5">
            <a:extLst>
              <a:ext uri="{FF2B5EF4-FFF2-40B4-BE49-F238E27FC236}">
                <a16:creationId xmlns:a16="http://schemas.microsoft.com/office/drawing/2014/main" id="{9D70F999-503A-4B42-B455-F335E7DC9DFF}"/>
              </a:ext>
            </a:extLst>
          </p:cNvPr>
          <p:cNvSpPr txBox="1">
            <a:spLocks/>
          </p:cNvSpPr>
          <p:nvPr/>
        </p:nvSpPr>
        <p:spPr>
          <a:xfrm>
            <a:off x="539750" y="782917"/>
            <a:ext cx="1286571" cy="215444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1600" kern="1200" dirty="0">
                <a:gradFill>
                  <a:gsLst>
                    <a:gs pos="0">
                      <a:srgbClr val="414042"/>
                    </a:gs>
                    <a:gs pos="100000">
                      <a:srgbClr val="393939"/>
                    </a:gs>
                  </a:gsLst>
                  <a:lin ang="5400000" scaled="0"/>
                </a:gradFill>
                <a:latin typeface="Rix모던고딕 EB" pitchFamily="18" charset="-127"/>
                <a:ea typeface="Rix모던고딕 EB" pitchFamily="18" charset="-127"/>
                <a:cs typeface="+mj-cs"/>
              </a:defRPr>
            </a:lvl1pPr>
          </a:lstStyle>
          <a:p>
            <a:r>
              <a:rPr lang="en-US" altLang="ko-KR" sz="14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</a:t>
            </a:r>
            <a:r>
              <a:rPr lang="en-US" altLang="ko-KR" sz="14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</a:t>
            </a:r>
            <a:r>
              <a:rPr lang="ko-KR" altLang="en-US" sz="14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다이어그램</a:t>
            </a:r>
            <a:r>
              <a:rPr lang="en-US" altLang="ko-KR" sz="14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(2/2)</a:t>
            </a:r>
            <a:endParaRPr lang="ko-KR" altLang="en-US" sz="1400" spc="-60" dirty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BD05E658-E00D-4F08-9975-2CF31E455502}"/>
              </a:ext>
            </a:extLst>
          </p:cNvPr>
          <p:cNvSpPr/>
          <p:nvPr/>
        </p:nvSpPr>
        <p:spPr>
          <a:xfrm>
            <a:off x="-331" y="7299299"/>
            <a:ext cx="7502674" cy="9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4BA1E6BC-AC55-4A4D-9F45-C296E7FC3CD5}"/>
              </a:ext>
            </a:extLst>
          </p:cNvPr>
          <p:cNvSpPr/>
          <p:nvPr/>
        </p:nvSpPr>
        <p:spPr>
          <a:xfrm>
            <a:off x="10371107" y="7299299"/>
            <a:ext cx="320706" cy="9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B170026-3851-4EEF-B0CE-571E7584DFF0}"/>
              </a:ext>
            </a:extLst>
          </p:cNvPr>
          <p:cNvGrpSpPr/>
          <p:nvPr/>
        </p:nvGrpSpPr>
        <p:grpSpPr>
          <a:xfrm>
            <a:off x="2290808" y="271632"/>
            <a:ext cx="7080431" cy="142608"/>
            <a:chOff x="2290808" y="108000"/>
            <a:chExt cx="7080431" cy="516689"/>
          </a:xfrm>
        </p:grpSpPr>
        <p:cxnSp>
          <p:nvCxnSpPr>
            <p:cNvPr id="270" name="직선 연결선 269">
              <a:extLst>
                <a:ext uri="{FF2B5EF4-FFF2-40B4-BE49-F238E27FC236}">
                  <a16:creationId xmlns:a16="http://schemas.microsoft.com/office/drawing/2014/main" id="{919B5267-5387-4BB4-A816-13C2F5526147}"/>
                </a:ext>
              </a:extLst>
            </p:cNvPr>
            <p:cNvCxnSpPr/>
            <p:nvPr/>
          </p:nvCxnSpPr>
          <p:spPr>
            <a:xfrm>
              <a:off x="2290808" y="108000"/>
              <a:ext cx="0" cy="51668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직선 연결선 270">
              <a:extLst>
                <a:ext uri="{FF2B5EF4-FFF2-40B4-BE49-F238E27FC236}">
                  <a16:creationId xmlns:a16="http://schemas.microsoft.com/office/drawing/2014/main" id="{01988841-1708-4BF3-9581-6BC406C56C0B}"/>
                </a:ext>
              </a:extLst>
            </p:cNvPr>
            <p:cNvCxnSpPr/>
            <p:nvPr/>
          </p:nvCxnSpPr>
          <p:spPr>
            <a:xfrm>
              <a:off x="4060916" y="108000"/>
              <a:ext cx="0" cy="51668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직선 연결선 271">
              <a:extLst>
                <a:ext uri="{FF2B5EF4-FFF2-40B4-BE49-F238E27FC236}">
                  <a16:creationId xmlns:a16="http://schemas.microsoft.com/office/drawing/2014/main" id="{0EFF526B-F6FE-426F-B832-5F062E0F4C6B}"/>
                </a:ext>
              </a:extLst>
            </p:cNvPr>
            <p:cNvCxnSpPr/>
            <p:nvPr/>
          </p:nvCxnSpPr>
          <p:spPr>
            <a:xfrm>
              <a:off x="5831024" y="108000"/>
              <a:ext cx="0" cy="51668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직선 연결선 272">
              <a:extLst>
                <a:ext uri="{FF2B5EF4-FFF2-40B4-BE49-F238E27FC236}">
                  <a16:creationId xmlns:a16="http://schemas.microsoft.com/office/drawing/2014/main" id="{63090532-B756-4FDE-A96E-3B6A164B13FC}"/>
                </a:ext>
              </a:extLst>
            </p:cNvPr>
            <p:cNvCxnSpPr/>
            <p:nvPr/>
          </p:nvCxnSpPr>
          <p:spPr>
            <a:xfrm>
              <a:off x="7601132" y="108000"/>
              <a:ext cx="0" cy="51668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직선 연결선 273">
              <a:extLst>
                <a:ext uri="{FF2B5EF4-FFF2-40B4-BE49-F238E27FC236}">
                  <a16:creationId xmlns:a16="http://schemas.microsoft.com/office/drawing/2014/main" id="{6AB0216C-B2C2-4559-925D-04F47490CD67}"/>
                </a:ext>
              </a:extLst>
            </p:cNvPr>
            <p:cNvCxnSpPr/>
            <p:nvPr/>
          </p:nvCxnSpPr>
          <p:spPr>
            <a:xfrm>
              <a:off x="9371239" y="108000"/>
              <a:ext cx="0" cy="51668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3D6D315-48DA-4AAF-856C-EB33194CF358}"/>
              </a:ext>
            </a:extLst>
          </p:cNvPr>
          <p:cNvGrpSpPr/>
          <p:nvPr/>
        </p:nvGrpSpPr>
        <p:grpSpPr>
          <a:xfrm>
            <a:off x="848921" y="96715"/>
            <a:ext cx="1113666" cy="492443"/>
            <a:chOff x="486535" y="143434"/>
            <a:chExt cx="1113666" cy="492443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EBBD8C1-AF95-4AEF-A0AE-506D4D2F915C}"/>
                </a:ext>
              </a:extLst>
            </p:cNvPr>
            <p:cNvSpPr txBox="1"/>
            <p:nvPr/>
          </p:nvSpPr>
          <p:spPr>
            <a:xfrm>
              <a:off x="781091" y="373140"/>
              <a:ext cx="81911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ko-KR" altLang="en-US" sz="1200" spc="-50" dirty="0" smtClean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rgbClr val="1F4E79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프로젝트 개요</a:t>
              </a:r>
              <a:endParaRPr lang="ko-KR" altLang="en-US" sz="1200" spc="-5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rgbClr val="1F4E7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3B6CA617-AEA0-40C9-867F-8BC4A55C67EC}"/>
                </a:ext>
              </a:extLst>
            </p:cNvPr>
            <p:cNvSpPr txBox="1"/>
            <p:nvPr/>
          </p:nvSpPr>
          <p:spPr>
            <a:xfrm>
              <a:off x="486535" y="143434"/>
              <a:ext cx="334825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en-US" altLang="ko-KR" sz="320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rgbClr val="1F4E79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Ⅰ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AA654D5F-5317-45BD-A39C-43BBB1B8E6DE}"/>
                </a:ext>
              </a:extLst>
            </p:cNvPr>
            <p:cNvSpPr txBox="1"/>
            <p:nvPr/>
          </p:nvSpPr>
          <p:spPr>
            <a:xfrm>
              <a:off x="788023" y="263050"/>
              <a:ext cx="70153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en-US" altLang="ko-KR" sz="70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Chapter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E0DA4C8-4B48-4C52-8C04-231EEE08F73F}"/>
              </a:ext>
            </a:extLst>
          </p:cNvPr>
          <p:cNvGrpSpPr/>
          <p:nvPr/>
        </p:nvGrpSpPr>
        <p:grpSpPr>
          <a:xfrm>
            <a:off x="2592359" y="96715"/>
            <a:ext cx="1167006" cy="492443"/>
            <a:chOff x="2688715" y="143434"/>
            <a:chExt cx="1167006" cy="492443"/>
          </a:xfrm>
        </p:grpSpPr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823BBD7F-BB26-40A5-8D07-46AF3B02C526}"/>
                </a:ext>
              </a:extLst>
            </p:cNvPr>
            <p:cNvSpPr txBox="1"/>
            <p:nvPr/>
          </p:nvSpPr>
          <p:spPr>
            <a:xfrm>
              <a:off x="3036611" y="373140"/>
              <a:ext cx="81911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ko-KR" altLang="en-US" sz="1200" spc="-50" dirty="0" smtClean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팀원 </a:t>
              </a:r>
              <a:r>
                <a:rPr lang="ko-KR" altLang="en-US" sz="1200" spc="-50" dirty="0" smtClean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소개</a:t>
              </a:r>
              <a:endParaRPr lang="ko-KR" altLang="en-US" sz="1200" spc="-5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EC655D15-ED5E-4128-9686-13D821BC2CAC}"/>
                </a:ext>
              </a:extLst>
            </p:cNvPr>
            <p:cNvSpPr txBox="1"/>
            <p:nvPr/>
          </p:nvSpPr>
          <p:spPr>
            <a:xfrm>
              <a:off x="2688715" y="143434"/>
              <a:ext cx="334825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en-US" altLang="ko-KR" sz="320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Ⅱ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D7CE5EF5-45C1-4D76-A24B-F32ADE84175F}"/>
                </a:ext>
              </a:extLst>
            </p:cNvPr>
            <p:cNvSpPr txBox="1"/>
            <p:nvPr/>
          </p:nvSpPr>
          <p:spPr>
            <a:xfrm>
              <a:off x="3043543" y="263050"/>
              <a:ext cx="70153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en-US" altLang="ko-KR" sz="70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Chapter</a:t>
              </a:r>
            </a:p>
          </p:txBody>
        </p:sp>
      </p:grpSp>
      <p:grpSp>
        <p:nvGrpSpPr>
          <p:cNvPr id="279" name="그룹 278">
            <a:extLst>
              <a:ext uri="{FF2B5EF4-FFF2-40B4-BE49-F238E27FC236}">
                <a16:creationId xmlns:a16="http://schemas.microsoft.com/office/drawing/2014/main" id="{4387977A-B4AF-4C32-B52B-7A5D9EB13AA1}"/>
              </a:ext>
            </a:extLst>
          </p:cNvPr>
          <p:cNvGrpSpPr/>
          <p:nvPr/>
        </p:nvGrpSpPr>
        <p:grpSpPr>
          <a:xfrm>
            <a:off x="4417788" y="96715"/>
            <a:ext cx="1325408" cy="492443"/>
            <a:chOff x="2688715" y="143434"/>
            <a:chExt cx="1325408" cy="492443"/>
          </a:xfrm>
        </p:grpSpPr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CBE6B38B-36F1-4DB3-980A-D0EAA4C6B94F}"/>
                </a:ext>
              </a:extLst>
            </p:cNvPr>
            <p:cNvSpPr txBox="1"/>
            <p:nvPr/>
          </p:nvSpPr>
          <p:spPr>
            <a:xfrm>
              <a:off x="3036610" y="373140"/>
              <a:ext cx="977513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ko-KR" altLang="en-US" sz="1200" spc="-50" dirty="0" smtClean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개발환경</a:t>
              </a:r>
              <a:r>
                <a:rPr lang="en-US" altLang="ko-KR" sz="1200" spc="-50" dirty="0" smtClean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/</a:t>
              </a:r>
              <a:r>
                <a:rPr lang="ko-KR" altLang="en-US" sz="1200" spc="-50" dirty="0" smtClean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과정</a:t>
              </a:r>
              <a:endParaRPr lang="ko-KR" altLang="en-US" sz="1200" spc="-5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FD55E59E-48CC-4DDB-B632-85F80C56E6FE}"/>
                </a:ext>
              </a:extLst>
            </p:cNvPr>
            <p:cNvSpPr txBox="1"/>
            <p:nvPr/>
          </p:nvSpPr>
          <p:spPr>
            <a:xfrm>
              <a:off x="2688715" y="143434"/>
              <a:ext cx="334825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en-US" altLang="ko-KR" sz="320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Ⅲ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89EED9C3-AC59-42F1-A903-A2C7AB17FC64}"/>
                </a:ext>
              </a:extLst>
            </p:cNvPr>
            <p:cNvSpPr txBox="1"/>
            <p:nvPr/>
          </p:nvSpPr>
          <p:spPr>
            <a:xfrm>
              <a:off x="3043543" y="263050"/>
              <a:ext cx="70153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en-US" altLang="ko-KR" sz="70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Chapter</a:t>
              </a:r>
            </a:p>
          </p:txBody>
        </p:sp>
      </p:grpSp>
      <p:grpSp>
        <p:nvGrpSpPr>
          <p:cNvPr id="283" name="그룹 282">
            <a:extLst>
              <a:ext uri="{FF2B5EF4-FFF2-40B4-BE49-F238E27FC236}">
                <a16:creationId xmlns:a16="http://schemas.microsoft.com/office/drawing/2014/main" id="{3FF9DCE8-B9FC-46D3-9DCD-D1EC575B6635}"/>
              </a:ext>
            </a:extLst>
          </p:cNvPr>
          <p:cNvGrpSpPr/>
          <p:nvPr/>
        </p:nvGrpSpPr>
        <p:grpSpPr>
          <a:xfrm>
            <a:off x="6187896" y="96715"/>
            <a:ext cx="1056365" cy="492443"/>
            <a:chOff x="2688715" y="143434"/>
            <a:chExt cx="1056365" cy="492443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7AEF0027-1352-4286-906D-D078DD43AEB5}"/>
                </a:ext>
              </a:extLst>
            </p:cNvPr>
            <p:cNvSpPr txBox="1"/>
            <p:nvPr/>
          </p:nvSpPr>
          <p:spPr>
            <a:xfrm>
              <a:off x="3036611" y="373140"/>
              <a:ext cx="629616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ko-KR" altLang="en-US" sz="1200" spc="-5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기능 구현</a:t>
              </a:r>
              <a:endParaRPr lang="ko-KR" altLang="en-US" sz="1200" spc="-5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9BC6EBAE-860B-44E9-9403-A17F9881BC13}"/>
                </a:ext>
              </a:extLst>
            </p:cNvPr>
            <p:cNvSpPr txBox="1"/>
            <p:nvPr/>
          </p:nvSpPr>
          <p:spPr>
            <a:xfrm>
              <a:off x="2688715" y="143434"/>
              <a:ext cx="334825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en-US" altLang="ko-KR" sz="320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Ⅳ</a:t>
              </a:r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F36584BE-3A1B-4371-A3D0-0C7739B1C2DC}"/>
                </a:ext>
              </a:extLst>
            </p:cNvPr>
            <p:cNvSpPr txBox="1"/>
            <p:nvPr/>
          </p:nvSpPr>
          <p:spPr>
            <a:xfrm>
              <a:off x="3043543" y="263050"/>
              <a:ext cx="70153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en-US" altLang="ko-KR" sz="70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Chapter</a:t>
              </a:r>
            </a:p>
          </p:txBody>
        </p:sp>
      </p:grpSp>
      <p:grpSp>
        <p:nvGrpSpPr>
          <p:cNvPr id="287" name="그룹 286">
            <a:extLst>
              <a:ext uri="{FF2B5EF4-FFF2-40B4-BE49-F238E27FC236}">
                <a16:creationId xmlns:a16="http://schemas.microsoft.com/office/drawing/2014/main" id="{D2551EDA-3DF8-4C2E-8F50-36B393C23424}"/>
              </a:ext>
            </a:extLst>
          </p:cNvPr>
          <p:cNvGrpSpPr/>
          <p:nvPr/>
        </p:nvGrpSpPr>
        <p:grpSpPr>
          <a:xfrm>
            <a:off x="7958003" y="96715"/>
            <a:ext cx="1056365" cy="492443"/>
            <a:chOff x="2688715" y="143434"/>
            <a:chExt cx="1056365" cy="492443"/>
          </a:xfrm>
        </p:grpSpPr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B2837391-74FD-4F0A-96A9-C86DD4C845AC}"/>
                </a:ext>
              </a:extLst>
            </p:cNvPr>
            <p:cNvSpPr txBox="1"/>
            <p:nvPr/>
          </p:nvSpPr>
          <p:spPr>
            <a:xfrm>
              <a:off x="3036611" y="373140"/>
              <a:ext cx="629616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ko-KR" altLang="en-US" sz="1200" spc="-50" dirty="0" smtClean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마치며</a:t>
              </a:r>
              <a:endParaRPr lang="ko-KR" altLang="en-US" sz="1200" spc="-5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AA8DBC70-1C08-4736-9EF7-00A3D9C86798}"/>
                </a:ext>
              </a:extLst>
            </p:cNvPr>
            <p:cNvSpPr txBox="1"/>
            <p:nvPr/>
          </p:nvSpPr>
          <p:spPr>
            <a:xfrm>
              <a:off x="2688715" y="143434"/>
              <a:ext cx="334825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en-US" altLang="ko-KR" sz="320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Ⅴ</a:t>
              </a:r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3389BDBE-6C04-4D49-938E-65866DA309E5}"/>
                </a:ext>
              </a:extLst>
            </p:cNvPr>
            <p:cNvSpPr txBox="1"/>
            <p:nvPr/>
          </p:nvSpPr>
          <p:spPr>
            <a:xfrm>
              <a:off x="3043543" y="263050"/>
              <a:ext cx="70153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en-US" altLang="ko-KR" sz="70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Chapter</a:t>
              </a:r>
            </a:p>
          </p:txBody>
        </p:sp>
      </p:grp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A985A843-43BB-4D21-85C0-462ADE0EB8E8}"/>
              </a:ext>
            </a:extLst>
          </p:cNvPr>
          <p:cNvSpPr/>
          <p:nvPr/>
        </p:nvSpPr>
        <p:spPr>
          <a:xfrm>
            <a:off x="525059" y="584846"/>
            <a:ext cx="1765749" cy="45719"/>
          </a:xfrm>
          <a:prstGeom prst="rect">
            <a:avLst/>
          </a:prstGeom>
          <a:solidFill>
            <a:srgbClr val="007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3" name="직선 연결선 292">
            <a:extLst>
              <a:ext uri="{FF2B5EF4-FFF2-40B4-BE49-F238E27FC236}">
                <a16:creationId xmlns:a16="http://schemas.microsoft.com/office/drawing/2014/main" id="{06BE04D3-AB30-4B3F-ADAC-6D0331F0BE9F}"/>
              </a:ext>
            </a:extLst>
          </p:cNvPr>
          <p:cNvCxnSpPr/>
          <p:nvPr/>
        </p:nvCxnSpPr>
        <p:spPr>
          <a:xfrm>
            <a:off x="525059" y="271632"/>
            <a:ext cx="0" cy="14260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CB899DC-0C39-4B20-B3C6-87A0427BB16F}"/>
              </a:ext>
            </a:extLst>
          </p:cNvPr>
          <p:cNvGrpSpPr/>
          <p:nvPr/>
        </p:nvGrpSpPr>
        <p:grpSpPr>
          <a:xfrm>
            <a:off x="0" y="0"/>
            <a:ext cx="10692144" cy="97580"/>
            <a:chOff x="0" y="55308"/>
            <a:chExt cx="10692144" cy="97580"/>
          </a:xfrm>
        </p:grpSpPr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B909A9A5-FCE7-4928-A306-48D61C9C1A7B}"/>
                </a:ext>
              </a:extLst>
            </p:cNvPr>
            <p:cNvSpPr/>
            <p:nvPr/>
          </p:nvSpPr>
          <p:spPr>
            <a:xfrm>
              <a:off x="0" y="58056"/>
              <a:ext cx="10692144" cy="94832"/>
            </a:xfrm>
            <a:prstGeom prst="rect">
              <a:avLst/>
            </a:prstGeom>
            <a:solidFill>
              <a:srgbClr val="0055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233D0D5D-080B-4B95-A583-E30061DDD09C}"/>
                </a:ext>
              </a:extLst>
            </p:cNvPr>
            <p:cNvSpPr/>
            <p:nvPr/>
          </p:nvSpPr>
          <p:spPr>
            <a:xfrm>
              <a:off x="525058" y="58056"/>
              <a:ext cx="2856317" cy="94832"/>
            </a:xfrm>
            <a:prstGeom prst="rect">
              <a:avLst/>
            </a:prstGeom>
            <a:solidFill>
              <a:srgbClr val="00B9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E1DB08E0-0A10-46FE-82C1-17357FA3E8B7}"/>
                </a:ext>
              </a:extLst>
            </p:cNvPr>
            <p:cNvSpPr/>
            <p:nvPr/>
          </p:nvSpPr>
          <p:spPr>
            <a:xfrm>
              <a:off x="378629" y="55308"/>
              <a:ext cx="492184" cy="97580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C0AC8ABE-B1E3-4879-8B48-2EA6B06967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dirty="0"/>
              <a:t>_</a:t>
            </a:r>
            <a:fld id="{BFEC7941-9C8B-490F-A5B6-E0FD109C18BA}" type="slidenum">
              <a:rPr lang="en-US" altLang="ko-KR" smtClean="0"/>
              <a:pPr/>
              <a:t>7</a:t>
            </a:fld>
            <a:endParaRPr lang="en-US" dirty="0"/>
          </a:p>
        </p:txBody>
      </p:sp>
      <p:grpSp>
        <p:nvGrpSpPr>
          <p:cNvPr id="386" name="그룹 385">
            <a:extLst>
              <a:ext uri="{FF2B5EF4-FFF2-40B4-BE49-F238E27FC236}">
                <a16:creationId xmlns:a16="http://schemas.microsoft.com/office/drawing/2014/main" id="{80118BCC-F93F-4AA2-92F8-BEC5416937EB}"/>
              </a:ext>
            </a:extLst>
          </p:cNvPr>
          <p:cNvGrpSpPr/>
          <p:nvPr/>
        </p:nvGrpSpPr>
        <p:grpSpPr>
          <a:xfrm>
            <a:off x="487175" y="1174958"/>
            <a:ext cx="1780625" cy="215444"/>
            <a:chOff x="487175" y="1174958"/>
            <a:chExt cx="1780625" cy="215444"/>
          </a:xfrm>
        </p:grpSpPr>
        <p:sp>
          <p:nvSpPr>
            <p:cNvPr id="387" name="제목 5">
              <a:extLst>
                <a:ext uri="{FF2B5EF4-FFF2-40B4-BE49-F238E27FC236}">
                  <a16:creationId xmlns:a16="http://schemas.microsoft.com/office/drawing/2014/main" id="{CCB881B1-B5F6-4E3B-8BC6-084E5C820921}"/>
                </a:ext>
              </a:extLst>
            </p:cNvPr>
            <p:cNvSpPr txBox="1">
              <a:spLocks/>
            </p:cNvSpPr>
            <p:nvPr/>
          </p:nvSpPr>
          <p:spPr>
            <a:xfrm>
              <a:off x="732053" y="1174958"/>
              <a:ext cx="1535747" cy="215444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914400" rtl="0" eaLnBrk="1" latinLnBrk="1" hangingPunct="1">
                <a:spcBef>
                  <a:spcPct val="0"/>
                </a:spcBef>
                <a:buNone/>
                <a:defRPr lang="ko-KR" altLang="en-US" sz="1600" kern="1200" dirty="0">
                  <a:gradFill>
                    <a:gsLst>
                      <a:gs pos="0">
                        <a:srgbClr val="414042"/>
                      </a:gs>
                      <a:gs pos="100000">
                        <a:srgbClr val="393939"/>
                      </a:gs>
                    </a:gsLst>
                    <a:lin ang="5400000" scaled="0"/>
                  </a:gradFill>
                  <a:latin typeface="Rix모던고딕 EB" pitchFamily="18" charset="-127"/>
                  <a:ea typeface="Rix모던고딕 EB" pitchFamily="18" charset="-127"/>
                  <a:cs typeface="+mj-cs"/>
                </a:defRPr>
              </a:lvl1pPr>
            </a:lstStyle>
            <a:p>
              <a:r>
                <a:rPr lang="en-US" altLang="ko-KR" sz="1400" spc="-60" dirty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005596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Use-Case/ERD</a:t>
              </a:r>
              <a:endParaRPr lang="ko-KR" altLang="en-US" sz="14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00559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grpSp>
          <p:nvGrpSpPr>
            <p:cNvPr id="388" name="그룹 387">
              <a:extLst>
                <a:ext uri="{FF2B5EF4-FFF2-40B4-BE49-F238E27FC236}">
                  <a16:creationId xmlns:a16="http://schemas.microsoft.com/office/drawing/2014/main" id="{F76CD405-512F-422F-AA07-277A6DD4ED7C}"/>
                </a:ext>
              </a:extLst>
            </p:cNvPr>
            <p:cNvGrpSpPr/>
            <p:nvPr/>
          </p:nvGrpSpPr>
          <p:grpSpPr>
            <a:xfrm>
              <a:off x="487175" y="1218250"/>
              <a:ext cx="166246" cy="128860"/>
              <a:chOff x="572888" y="1053785"/>
              <a:chExt cx="268730" cy="208297"/>
            </a:xfrm>
          </p:grpSpPr>
          <p:sp>
            <p:nvSpPr>
              <p:cNvPr id="389" name="모서리가 둥근 직사각형 46">
                <a:extLst>
                  <a:ext uri="{FF2B5EF4-FFF2-40B4-BE49-F238E27FC236}">
                    <a16:creationId xmlns:a16="http://schemas.microsoft.com/office/drawing/2014/main" id="{8015AE64-D271-4B87-9209-D633A7EF6079}"/>
                  </a:ext>
                </a:extLst>
              </p:cNvPr>
              <p:cNvSpPr/>
              <p:nvPr/>
            </p:nvSpPr>
            <p:spPr>
              <a:xfrm>
                <a:off x="652184" y="1053785"/>
                <a:ext cx="179644" cy="207261"/>
              </a:xfrm>
              <a:prstGeom prst="roundRect">
                <a:avLst/>
              </a:prstGeom>
              <a:solidFill>
                <a:srgbClr val="00B9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0" name="자유형 47">
                <a:extLst>
                  <a:ext uri="{FF2B5EF4-FFF2-40B4-BE49-F238E27FC236}">
                    <a16:creationId xmlns:a16="http://schemas.microsoft.com/office/drawing/2014/main" id="{504056D3-3975-4B87-8C2B-2FC74A846CF1}"/>
                  </a:ext>
                </a:extLst>
              </p:cNvPr>
              <p:cNvSpPr/>
              <p:nvPr/>
            </p:nvSpPr>
            <p:spPr>
              <a:xfrm>
                <a:off x="572888" y="1100570"/>
                <a:ext cx="146464" cy="157458"/>
              </a:xfrm>
              <a:custGeom>
                <a:avLst/>
                <a:gdLst>
                  <a:gd name="connsiteX0" fmla="*/ 64294 w 169069"/>
                  <a:gd name="connsiteY0" fmla="*/ 133350 h 133350"/>
                  <a:gd name="connsiteX1" fmla="*/ 0 w 169069"/>
                  <a:gd name="connsiteY1" fmla="*/ 0 h 133350"/>
                  <a:gd name="connsiteX2" fmla="*/ 169069 w 169069"/>
                  <a:gd name="connsiteY2" fmla="*/ 0 h 133350"/>
                  <a:gd name="connsiteX3" fmla="*/ 64294 w 169069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069" h="133350">
                    <a:moveTo>
                      <a:pt x="64294" y="133350"/>
                    </a:moveTo>
                    <a:lnTo>
                      <a:pt x="0" y="0"/>
                    </a:lnTo>
                    <a:lnTo>
                      <a:pt x="169069" y="0"/>
                    </a:lnTo>
                    <a:lnTo>
                      <a:pt x="64294" y="133350"/>
                    </a:lnTo>
                    <a:close/>
                  </a:path>
                </a:pathLst>
              </a:custGeom>
              <a:gradFill flip="none" rotWithShape="1">
                <a:gsLst>
                  <a:gs pos="73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1" name="모서리가 둥근 직사각형 48">
                <a:extLst>
                  <a:ext uri="{FF2B5EF4-FFF2-40B4-BE49-F238E27FC236}">
                    <a16:creationId xmlns:a16="http://schemas.microsoft.com/office/drawing/2014/main" id="{FF2A49AF-3693-4ED2-9B9E-CB457E449860}"/>
                  </a:ext>
                </a:extLst>
              </p:cNvPr>
              <p:cNvSpPr/>
              <p:nvPr/>
            </p:nvSpPr>
            <p:spPr>
              <a:xfrm>
                <a:off x="630441" y="1053785"/>
                <a:ext cx="175553" cy="207261"/>
              </a:xfrm>
              <a:prstGeom prst="roundRect">
                <a:avLst>
                  <a:gd name="adj" fmla="val 0"/>
                </a:avLst>
              </a:prstGeom>
              <a:solidFill>
                <a:srgbClr val="00B9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2" name="자유형 49">
                <a:extLst>
                  <a:ext uri="{FF2B5EF4-FFF2-40B4-BE49-F238E27FC236}">
                    <a16:creationId xmlns:a16="http://schemas.microsoft.com/office/drawing/2014/main" id="{C79507F0-5FC7-48E1-999C-C028F4A84BDC}"/>
                  </a:ext>
                </a:extLst>
              </p:cNvPr>
              <p:cNvSpPr/>
              <p:nvPr/>
            </p:nvSpPr>
            <p:spPr>
              <a:xfrm>
                <a:off x="630440" y="1136247"/>
                <a:ext cx="211178" cy="125835"/>
              </a:xfrm>
              <a:custGeom>
                <a:avLst/>
                <a:gdLst/>
                <a:ahLst/>
                <a:cxnLst/>
                <a:rect l="l" t="t" r="r" b="b"/>
                <a:pathLst>
                  <a:path w="243770" h="145255">
                    <a:moveTo>
                      <a:pt x="0" y="0"/>
                    </a:moveTo>
                    <a:lnTo>
                      <a:pt x="179700" y="16668"/>
                    </a:lnTo>
                    <a:lnTo>
                      <a:pt x="233364" y="56605"/>
                    </a:lnTo>
                    <a:lnTo>
                      <a:pt x="233364" y="144059"/>
                    </a:lnTo>
                    <a:lnTo>
                      <a:pt x="243723" y="144059"/>
                    </a:lnTo>
                    <a:lnTo>
                      <a:pt x="243770" y="145255"/>
                    </a:lnTo>
                    <a:lnTo>
                      <a:pt x="7812" y="142875"/>
                    </a:lnTo>
                    <a:cubicBezTo>
                      <a:pt x="6944" y="92869"/>
                      <a:pt x="868" y="50006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314877"/>
                  </a:gs>
                  <a:gs pos="100000">
                    <a:srgbClr val="4E71B6">
                      <a:alpha val="0"/>
                    </a:srgb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3" name="오른쪽 화살표 50">
                <a:extLst>
                  <a:ext uri="{FF2B5EF4-FFF2-40B4-BE49-F238E27FC236}">
                    <a16:creationId xmlns:a16="http://schemas.microsoft.com/office/drawing/2014/main" id="{3E43DE9D-A860-43F3-9EC5-270ACFA870D6}"/>
                  </a:ext>
                </a:extLst>
              </p:cNvPr>
              <p:cNvSpPr/>
              <p:nvPr/>
            </p:nvSpPr>
            <p:spPr>
              <a:xfrm>
                <a:off x="629962" y="1100570"/>
                <a:ext cx="158251" cy="103355"/>
              </a:xfrm>
              <a:prstGeom prst="rightArrow">
                <a:avLst>
                  <a:gd name="adj1" fmla="val 50000"/>
                  <a:gd name="adj2" fmla="val 6858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506" y="1519491"/>
            <a:ext cx="8686800" cy="5362575"/>
          </a:xfrm>
          <a:prstGeom prst="rect">
            <a:avLst/>
          </a:prstGeom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3B0CCBB4-8019-4D01-88C8-37EFCF15B053}"/>
              </a:ext>
            </a:extLst>
          </p:cNvPr>
          <p:cNvGrpSpPr/>
          <p:nvPr/>
        </p:nvGrpSpPr>
        <p:grpSpPr>
          <a:xfrm>
            <a:off x="1143477" y="1796607"/>
            <a:ext cx="1176942" cy="1108206"/>
            <a:chOff x="3391876" y="2867008"/>
            <a:chExt cx="730788" cy="688109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2830EAC0-6F59-4C87-8958-BA23B7038E72}"/>
                </a:ext>
              </a:extLst>
            </p:cNvPr>
            <p:cNvGrpSpPr/>
            <p:nvPr/>
          </p:nvGrpSpPr>
          <p:grpSpPr>
            <a:xfrm>
              <a:off x="3391876" y="2867008"/>
              <a:ext cx="730788" cy="688109"/>
              <a:chOff x="3288474" y="8437595"/>
              <a:chExt cx="726750" cy="727988"/>
            </a:xfrm>
          </p:grpSpPr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18230DFE-50CB-42E8-AA5E-3E38A1AE1D77}"/>
                  </a:ext>
                </a:extLst>
              </p:cNvPr>
              <p:cNvGrpSpPr/>
              <p:nvPr/>
            </p:nvGrpSpPr>
            <p:grpSpPr>
              <a:xfrm>
                <a:off x="3288474" y="8437595"/>
                <a:ext cx="726750" cy="727988"/>
                <a:chOff x="3239777" y="3669184"/>
                <a:chExt cx="1124328" cy="1126242"/>
              </a:xfrm>
            </p:grpSpPr>
            <p:sp>
              <p:nvSpPr>
                <p:cNvPr id="60" name="Oval 16">
                  <a:extLst>
                    <a:ext uri="{FF2B5EF4-FFF2-40B4-BE49-F238E27FC236}">
                      <a16:creationId xmlns:a16="http://schemas.microsoft.com/office/drawing/2014/main" id="{9BF30244-DBEF-4327-BAEB-0413924BA2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V="1">
                  <a:off x="3239777" y="3669184"/>
                  <a:ext cx="1124328" cy="1126242"/>
                </a:xfrm>
                <a:prstGeom prst="ellipse">
                  <a:avLst/>
                </a:prstGeom>
                <a:solidFill>
                  <a:srgbClr val="FFFFFF"/>
                </a:solidFill>
                <a:ln w="19050" cap="rnd">
                  <a:solidFill>
                    <a:schemeClr val="bg1">
                      <a:lumMod val="75000"/>
                    </a:schemeClr>
                  </a:solidFill>
                  <a:prstDash val="sysDot"/>
                  <a:round/>
                  <a:headEnd/>
                  <a:tailEnd/>
                </a:ln>
              </p:spPr>
              <p:txBody>
                <a:bodyPr rot="10800000"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latinLnBrk="0" hangingPunct="1"/>
                  <a:endParaRPr lang="ko-KR" altLang="en-US" sz="105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  <p:sp>
              <p:nvSpPr>
                <p:cNvPr id="61" name="Oval 302">
                  <a:extLst>
                    <a:ext uri="{FF2B5EF4-FFF2-40B4-BE49-F238E27FC236}">
                      <a16:creationId xmlns:a16="http://schemas.microsoft.com/office/drawing/2014/main" id="{D8801826-E4FC-403A-A4C4-EB21349904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3312739" y="3743522"/>
                  <a:ext cx="978402" cy="977567"/>
                </a:xfrm>
                <a:prstGeom prst="ellipse">
                  <a:avLst/>
                </a:prstGeom>
                <a:solidFill>
                  <a:srgbClr val="FFFFFF"/>
                </a:solidFill>
                <a:ln w="44450" algn="ctr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latinLnBrk="0"/>
                  <a:endParaRPr lang="ko-KR" altLang="en-US" sz="105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chemeClr val="bg1">
                        <a:lumMod val="8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endParaRPr>
                </a:p>
              </p:txBody>
            </p:sp>
          </p:grpSp>
          <p:sp>
            <p:nvSpPr>
              <p:cNvPr id="59" name="사각형: 둥근 모서리 500">
                <a:extLst>
                  <a:ext uri="{FF2B5EF4-FFF2-40B4-BE49-F238E27FC236}">
                    <a16:creationId xmlns:a16="http://schemas.microsoft.com/office/drawing/2014/main" id="{A0A5EE8A-C0FD-49B9-8996-83D497BA69AB}"/>
                  </a:ext>
                </a:extLst>
              </p:cNvPr>
              <p:cNvSpPr/>
              <p:nvPr/>
            </p:nvSpPr>
            <p:spPr>
              <a:xfrm>
                <a:off x="3376093" y="8874638"/>
                <a:ext cx="551513" cy="198169"/>
              </a:xfrm>
              <a:prstGeom prst="roundRect">
                <a:avLst>
                  <a:gd name="adj" fmla="val 9104"/>
                </a:avLst>
              </a:prstGeom>
              <a:noFill/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ko-KR" sz="1050" b="1" dirty="0" smtClean="0">
                    <a:ln>
                      <a:solidFill>
                        <a:srgbClr val="A0A0A0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Oracle</a:t>
                </a:r>
                <a:endParaRPr lang="en-US" altLang="ko-KR" sz="1050" b="1" dirty="0">
                  <a:ln>
                    <a:solidFill>
                      <a:srgbClr val="A0A0A0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</p:grp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65AF7874-DDF8-4BF9-9CAF-CCEAC93E4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3624892" y="2970775"/>
              <a:ext cx="278852" cy="3377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111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제목 5">
            <a:extLst>
              <a:ext uri="{FF2B5EF4-FFF2-40B4-BE49-F238E27FC236}">
                <a16:creationId xmlns:a16="http://schemas.microsoft.com/office/drawing/2014/main" id="{9D70F999-503A-4B42-B455-F335E7DC9DFF}"/>
              </a:ext>
            </a:extLst>
          </p:cNvPr>
          <p:cNvSpPr txBox="1">
            <a:spLocks/>
          </p:cNvSpPr>
          <p:nvPr/>
        </p:nvSpPr>
        <p:spPr>
          <a:xfrm>
            <a:off x="539750" y="782917"/>
            <a:ext cx="1123706" cy="215444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1600" kern="1200" dirty="0">
                <a:gradFill>
                  <a:gsLst>
                    <a:gs pos="0">
                      <a:srgbClr val="414042"/>
                    </a:gs>
                    <a:gs pos="100000">
                      <a:srgbClr val="393939"/>
                    </a:gs>
                  </a:gsLst>
                  <a:lin ang="5400000" scaled="0"/>
                </a:gradFill>
                <a:latin typeface="Rix모던고딕 EB" pitchFamily="18" charset="-127"/>
                <a:ea typeface="Rix모던고딕 EB" pitchFamily="18" charset="-127"/>
                <a:cs typeface="+mj-cs"/>
              </a:defRPr>
            </a:lvl1pPr>
          </a:lstStyle>
          <a:p>
            <a:r>
              <a:rPr lang="en-US" altLang="ko-KR" sz="14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</a:t>
            </a:r>
            <a:r>
              <a:rPr lang="en-US" altLang="ko-KR" sz="14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</a:t>
            </a:r>
            <a:r>
              <a:rPr lang="ko-KR" altLang="en-US" sz="1400" spc="-60" dirty="0" smtClean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기능</a:t>
            </a:r>
            <a:endParaRPr lang="ko-KR" altLang="en-US" sz="1400" spc="-60" dirty="0">
              <a:ln>
                <a:solidFill>
                  <a:srgbClr val="6D88A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BD05E658-E00D-4F08-9975-2CF31E455502}"/>
              </a:ext>
            </a:extLst>
          </p:cNvPr>
          <p:cNvSpPr/>
          <p:nvPr/>
        </p:nvSpPr>
        <p:spPr>
          <a:xfrm>
            <a:off x="-331" y="7299299"/>
            <a:ext cx="7502674" cy="9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4BA1E6BC-AC55-4A4D-9F45-C296E7FC3CD5}"/>
              </a:ext>
            </a:extLst>
          </p:cNvPr>
          <p:cNvSpPr/>
          <p:nvPr/>
        </p:nvSpPr>
        <p:spPr>
          <a:xfrm>
            <a:off x="10371107" y="7299299"/>
            <a:ext cx="320706" cy="9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B170026-3851-4EEF-B0CE-571E7584DFF0}"/>
              </a:ext>
            </a:extLst>
          </p:cNvPr>
          <p:cNvGrpSpPr/>
          <p:nvPr/>
        </p:nvGrpSpPr>
        <p:grpSpPr>
          <a:xfrm>
            <a:off x="2290808" y="271632"/>
            <a:ext cx="7080431" cy="142608"/>
            <a:chOff x="2290808" y="108000"/>
            <a:chExt cx="7080431" cy="516689"/>
          </a:xfrm>
        </p:grpSpPr>
        <p:cxnSp>
          <p:nvCxnSpPr>
            <p:cNvPr id="270" name="직선 연결선 269">
              <a:extLst>
                <a:ext uri="{FF2B5EF4-FFF2-40B4-BE49-F238E27FC236}">
                  <a16:creationId xmlns:a16="http://schemas.microsoft.com/office/drawing/2014/main" id="{919B5267-5387-4BB4-A816-13C2F5526147}"/>
                </a:ext>
              </a:extLst>
            </p:cNvPr>
            <p:cNvCxnSpPr/>
            <p:nvPr/>
          </p:nvCxnSpPr>
          <p:spPr>
            <a:xfrm>
              <a:off x="2290808" y="108000"/>
              <a:ext cx="0" cy="51668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직선 연결선 270">
              <a:extLst>
                <a:ext uri="{FF2B5EF4-FFF2-40B4-BE49-F238E27FC236}">
                  <a16:creationId xmlns:a16="http://schemas.microsoft.com/office/drawing/2014/main" id="{01988841-1708-4BF3-9581-6BC406C56C0B}"/>
                </a:ext>
              </a:extLst>
            </p:cNvPr>
            <p:cNvCxnSpPr/>
            <p:nvPr/>
          </p:nvCxnSpPr>
          <p:spPr>
            <a:xfrm>
              <a:off x="4060916" y="108000"/>
              <a:ext cx="0" cy="51668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직선 연결선 271">
              <a:extLst>
                <a:ext uri="{FF2B5EF4-FFF2-40B4-BE49-F238E27FC236}">
                  <a16:creationId xmlns:a16="http://schemas.microsoft.com/office/drawing/2014/main" id="{0EFF526B-F6FE-426F-B832-5F062E0F4C6B}"/>
                </a:ext>
              </a:extLst>
            </p:cNvPr>
            <p:cNvCxnSpPr/>
            <p:nvPr/>
          </p:nvCxnSpPr>
          <p:spPr>
            <a:xfrm>
              <a:off x="5831024" y="108000"/>
              <a:ext cx="0" cy="51668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직선 연결선 272">
              <a:extLst>
                <a:ext uri="{FF2B5EF4-FFF2-40B4-BE49-F238E27FC236}">
                  <a16:creationId xmlns:a16="http://schemas.microsoft.com/office/drawing/2014/main" id="{63090532-B756-4FDE-A96E-3B6A164B13FC}"/>
                </a:ext>
              </a:extLst>
            </p:cNvPr>
            <p:cNvCxnSpPr/>
            <p:nvPr/>
          </p:nvCxnSpPr>
          <p:spPr>
            <a:xfrm>
              <a:off x="7601132" y="108000"/>
              <a:ext cx="0" cy="51668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직선 연결선 273">
              <a:extLst>
                <a:ext uri="{FF2B5EF4-FFF2-40B4-BE49-F238E27FC236}">
                  <a16:creationId xmlns:a16="http://schemas.microsoft.com/office/drawing/2014/main" id="{6AB0216C-B2C2-4559-925D-04F47490CD67}"/>
                </a:ext>
              </a:extLst>
            </p:cNvPr>
            <p:cNvCxnSpPr/>
            <p:nvPr/>
          </p:nvCxnSpPr>
          <p:spPr>
            <a:xfrm>
              <a:off x="9371239" y="108000"/>
              <a:ext cx="0" cy="51668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3D6D315-48DA-4AAF-856C-EB33194CF358}"/>
              </a:ext>
            </a:extLst>
          </p:cNvPr>
          <p:cNvGrpSpPr/>
          <p:nvPr/>
        </p:nvGrpSpPr>
        <p:grpSpPr>
          <a:xfrm>
            <a:off x="848921" y="96715"/>
            <a:ext cx="1113666" cy="492443"/>
            <a:chOff x="486535" y="143434"/>
            <a:chExt cx="1113666" cy="492443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EBBD8C1-AF95-4AEF-A0AE-506D4D2F915C}"/>
                </a:ext>
              </a:extLst>
            </p:cNvPr>
            <p:cNvSpPr txBox="1"/>
            <p:nvPr/>
          </p:nvSpPr>
          <p:spPr>
            <a:xfrm>
              <a:off x="781091" y="373140"/>
              <a:ext cx="81911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ko-KR" altLang="en-US" sz="1200" spc="-50" dirty="0" smtClean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rgbClr val="1F4E79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프로젝트 개요</a:t>
              </a:r>
              <a:endParaRPr lang="ko-KR" altLang="en-US" sz="1200" spc="-5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rgbClr val="1F4E7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3B6CA617-AEA0-40C9-867F-8BC4A55C67EC}"/>
                </a:ext>
              </a:extLst>
            </p:cNvPr>
            <p:cNvSpPr txBox="1"/>
            <p:nvPr/>
          </p:nvSpPr>
          <p:spPr>
            <a:xfrm>
              <a:off x="486535" y="143434"/>
              <a:ext cx="334825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en-US" altLang="ko-KR" sz="320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rgbClr val="1F4E79"/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Ⅰ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AA654D5F-5317-45BD-A39C-43BBB1B8E6DE}"/>
                </a:ext>
              </a:extLst>
            </p:cNvPr>
            <p:cNvSpPr txBox="1"/>
            <p:nvPr/>
          </p:nvSpPr>
          <p:spPr>
            <a:xfrm>
              <a:off x="788023" y="263050"/>
              <a:ext cx="70153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en-US" altLang="ko-KR" sz="70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Chapter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E0DA4C8-4B48-4C52-8C04-231EEE08F73F}"/>
              </a:ext>
            </a:extLst>
          </p:cNvPr>
          <p:cNvGrpSpPr/>
          <p:nvPr/>
        </p:nvGrpSpPr>
        <p:grpSpPr>
          <a:xfrm>
            <a:off x="2592359" y="96715"/>
            <a:ext cx="1167006" cy="492443"/>
            <a:chOff x="2688715" y="143434"/>
            <a:chExt cx="1167006" cy="492443"/>
          </a:xfrm>
        </p:grpSpPr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823BBD7F-BB26-40A5-8D07-46AF3B02C526}"/>
                </a:ext>
              </a:extLst>
            </p:cNvPr>
            <p:cNvSpPr txBox="1"/>
            <p:nvPr/>
          </p:nvSpPr>
          <p:spPr>
            <a:xfrm>
              <a:off x="3036611" y="373140"/>
              <a:ext cx="81911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ko-KR" altLang="en-US" sz="1200" spc="-50" dirty="0" smtClean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팀원 </a:t>
              </a:r>
              <a:r>
                <a:rPr lang="ko-KR" altLang="en-US" sz="1200" spc="-50" dirty="0" smtClean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소개</a:t>
              </a:r>
              <a:endParaRPr lang="ko-KR" altLang="en-US" sz="1200" spc="-5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EC655D15-ED5E-4128-9686-13D821BC2CAC}"/>
                </a:ext>
              </a:extLst>
            </p:cNvPr>
            <p:cNvSpPr txBox="1"/>
            <p:nvPr/>
          </p:nvSpPr>
          <p:spPr>
            <a:xfrm>
              <a:off x="2688715" y="143434"/>
              <a:ext cx="334825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en-US" altLang="ko-KR" sz="320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Ⅱ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D7CE5EF5-45C1-4D76-A24B-F32ADE84175F}"/>
                </a:ext>
              </a:extLst>
            </p:cNvPr>
            <p:cNvSpPr txBox="1"/>
            <p:nvPr/>
          </p:nvSpPr>
          <p:spPr>
            <a:xfrm>
              <a:off x="3043543" y="263050"/>
              <a:ext cx="70153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en-US" altLang="ko-KR" sz="70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Chapter</a:t>
              </a:r>
            </a:p>
          </p:txBody>
        </p:sp>
      </p:grpSp>
      <p:grpSp>
        <p:nvGrpSpPr>
          <p:cNvPr id="279" name="그룹 278">
            <a:extLst>
              <a:ext uri="{FF2B5EF4-FFF2-40B4-BE49-F238E27FC236}">
                <a16:creationId xmlns:a16="http://schemas.microsoft.com/office/drawing/2014/main" id="{4387977A-B4AF-4C32-B52B-7A5D9EB13AA1}"/>
              </a:ext>
            </a:extLst>
          </p:cNvPr>
          <p:cNvGrpSpPr/>
          <p:nvPr/>
        </p:nvGrpSpPr>
        <p:grpSpPr>
          <a:xfrm>
            <a:off x="4417788" y="96715"/>
            <a:ext cx="1371238" cy="492443"/>
            <a:chOff x="2688715" y="143434"/>
            <a:chExt cx="1371238" cy="492443"/>
          </a:xfrm>
        </p:grpSpPr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CBE6B38B-36F1-4DB3-980A-D0EAA4C6B94F}"/>
                </a:ext>
              </a:extLst>
            </p:cNvPr>
            <p:cNvSpPr txBox="1"/>
            <p:nvPr/>
          </p:nvSpPr>
          <p:spPr>
            <a:xfrm>
              <a:off x="3036611" y="373140"/>
              <a:ext cx="1023342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ko-KR" altLang="en-US" sz="1200" spc="-50" dirty="0" smtClean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개발환경</a:t>
              </a:r>
              <a:r>
                <a:rPr lang="en-US" altLang="ko-KR" sz="1200" spc="-50" dirty="0" smtClean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/</a:t>
              </a:r>
              <a:r>
                <a:rPr lang="ko-KR" altLang="en-US" sz="1200" spc="-50" dirty="0" smtClean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과정</a:t>
              </a:r>
              <a:endParaRPr lang="ko-KR" altLang="en-US" sz="1200" spc="-5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FD55E59E-48CC-4DDB-B632-85F80C56E6FE}"/>
                </a:ext>
              </a:extLst>
            </p:cNvPr>
            <p:cNvSpPr txBox="1"/>
            <p:nvPr/>
          </p:nvSpPr>
          <p:spPr>
            <a:xfrm>
              <a:off x="2688715" y="143434"/>
              <a:ext cx="334825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en-US" altLang="ko-KR" sz="320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Ⅲ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89EED9C3-AC59-42F1-A903-A2C7AB17FC64}"/>
                </a:ext>
              </a:extLst>
            </p:cNvPr>
            <p:cNvSpPr txBox="1"/>
            <p:nvPr/>
          </p:nvSpPr>
          <p:spPr>
            <a:xfrm>
              <a:off x="3043543" y="263050"/>
              <a:ext cx="70153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en-US" altLang="ko-KR" sz="70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Chapter</a:t>
              </a:r>
            </a:p>
          </p:txBody>
        </p:sp>
      </p:grpSp>
      <p:grpSp>
        <p:nvGrpSpPr>
          <p:cNvPr id="283" name="그룹 282">
            <a:extLst>
              <a:ext uri="{FF2B5EF4-FFF2-40B4-BE49-F238E27FC236}">
                <a16:creationId xmlns:a16="http://schemas.microsoft.com/office/drawing/2014/main" id="{3FF9DCE8-B9FC-46D3-9DCD-D1EC575B6635}"/>
              </a:ext>
            </a:extLst>
          </p:cNvPr>
          <p:cNvGrpSpPr/>
          <p:nvPr/>
        </p:nvGrpSpPr>
        <p:grpSpPr>
          <a:xfrm>
            <a:off x="6187896" y="96715"/>
            <a:ext cx="1056365" cy="492443"/>
            <a:chOff x="2688715" y="143434"/>
            <a:chExt cx="1056365" cy="492443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7AEF0027-1352-4286-906D-D078DD43AEB5}"/>
                </a:ext>
              </a:extLst>
            </p:cNvPr>
            <p:cNvSpPr txBox="1"/>
            <p:nvPr/>
          </p:nvSpPr>
          <p:spPr>
            <a:xfrm>
              <a:off x="3036611" y="373140"/>
              <a:ext cx="629616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ko-KR" altLang="en-US" sz="1200" spc="-5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기능 구현</a:t>
              </a:r>
              <a:endParaRPr lang="ko-KR" altLang="en-US" sz="1200" spc="-5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9BC6EBAE-860B-44E9-9403-A17F9881BC13}"/>
                </a:ext>
              </a:extLst>
            </p:cNvPr>
            <p:cNvSpPr txBox="1"/>
            <p:nvPr/>
          </p:nvSpPr>
          <p:spPr>
            <a:xfrm>
              <a:off x="2688715" y="143434"/>
              <a:ext cx="334825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en-US" altLang="ko-KR" sz="320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Ⅳ</a:t>
              </a:r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F36584BE-3A1B-4371-A3D0-0C7739B1C2DC}"/>
                </a:ext>
              </a:extLst>
            </p:cNvPr>
            <p:cNvSpPr txBox="1"/>
            <p:nvPr/>
          </p:nvSpPr>
          <p:spPr>
            <a:xfrm>
              <a:off x="3043543" y="263050"/>
              <a:ext cx="70153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en-US" altLang="ko-KR" sz="70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Chapter</a:t>
              </a:r>
            </a:p>
          </p:txBody>
        </p:sp>
      </p:grpSp>
      <p:grpSp>
        <p:nvGrpSpPr>
          <p:cNvPr id="287" name="그룹 286">
            <a:extLst>
              <a:ext uri="{FF2B5EF4-FFF2-40B4-BE49-F238E27FC236}">
                <a16:creationId xmlns:a16="http://schemas.microsoft.com/office/drawing/2014/main" id="{D2551EDA-3DF8-4C2E-8F50-36B393C23424}"/>
              </a:ext>
            </a:extLst>
          </p:cNvPr>
          <p:cNvGrpSpPr/>
          <p:nvPr/>
        </p:nvGrpSpPr>
        <p:grpSpPr>
          <a:xfrm>
            <a:off x="7958003" y="96715"/>
            <a:ext cx="1056365" cy="492443"/>
            <a:chOff x="2688715" y="143434"/>
            <a:chExt cx="1056365" cy="492443"/>
          </a:xfrm>
        </p:grpSpPr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B2837391-74FD-4F0A-96A9-C86DD4C845AC}"/>
                </a:ext>
              </a:extLst>
            </p:cNvPr>
            <p:cNvSpPr txBox="1"/>
            <p:nvPr/>
          </p:nvSpPr>
          <p:spPr>
            <a:xfrm>
              <a:off x="3036611" y="373140"/>
              <a:ext cx="629616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ko-KR" altLang="en-US" sz="1200" spc="-50" dirty="0" smtClean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마치며</a:t>
              </a:r>
              <a:endParaRPr lang="ko-KR" altLang="en-US" sz="1200" spc="-5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bg1">
                    <a:lumMod val="6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AA8DBC70-1C08-4736-9EF7-00A3D9C86798}"/>
                </a:ext>
              </a:extLst>
            </p:cNvPr>
            <p:cNvSpPr txBox="1"/>
            <p:nvPr/>
          </p:nvSpPr>
          <p:spPr>
            <a:xfrm>
              <a:off x="2688715" y="143434"/>
              <a:ext cx="334825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en-US" altLang="ko-KR" sz="320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바탕체 Bold" panose="00000800000000000000" pitchFamily="2" charset="-127"/>
                  <a:ea typeface="KoPub바탕체 Bold" panose="00000800000000000000" pitchFamily="2" charset="-127"/>
                </a:rPr>
                <a:t>Ⅴ</a:t>
              </a:r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3389BDBE-6C04-4D49-938E-65866DA309E5}"/>
                </a:ext>
              </a:extLst>
            </p:cNvPr>
            <p:cNvSpPr txBox="1"/>
            <p:nvPr/>
          </p:nvSpPr>
          <p:spPr>
            <a:xfrm>
              <a:off x="3043543" y="263050"/>
              <a:ext cx="701537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spcAft>
                  <a:spcPts val="60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en-US" altLang="ko-KR" sz="700" dirty="0">
                  <a:ln>
                    <a:solidFill>
                      <a:srgbClr val="3F4057">
                        <a:alpha val="0"/>
                      </a:srgb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Chapter</a:t>
              </a:r>
            </a:p>
          </p:txBody>
        </p:sp>
      </p:grp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A985A843-43BB-4D21-85C0-462ADE0EB8E8}"/>
              </a:ext>
            </a:extLst>
          </p:cNvPr>
          <p:cNvSpPr/>
          <p:nvPr/>
        </p:nvSpPr>
        <p:spPr>
          <a:xfrm>
            <a:off x="525059" y="584846"/>
            <a:ext cx="1765749" cy="45719"/>
          </a:xfrm>
          <a:prstGeom prst="rect">
            <a:avLst/>
          </a:prstGeom>
          <a:solidFill>
            <a:srgbClr val="007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3" name="직선 연결선 292">
            <a:extLst>
              <a:ext uri="{FF2B5EF4-FFF2-40B4-BE49-F238E27FC236}">
                <a16:creationId xmlns:a16="http://schemas.microsoft.com/office/drawing/2014/main" id="{06BE04D3-AB30-4B3F-ADAC-6D0331F0BE9F}"/>
              </a:ext>
            </a:extLst>
          </p:cNvPr>
          <p:cNvCxnSpPr/>
          <p:nvPr/>
        </p:nvCxnSpPr>
        <p:spPr>
          <a:xfrm>
            <a:off x="525059" y="271632"/>
            <a:ext cx="0" cy="14260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CB899DC-0C39-4B20-B3C6-87A0427BB16F}"/>
              </a:ext>
            </a:extLst>
          </p:cNvPr>
          <p:cNvGrpSpPr/>
          <p:nvPr/>
        </p:nvGrpSpPr>
        <p:grpSpPr>
          <a:xfrm>
            <a:off x="0" y="0"/>
            <a:ext cx="10692144" cy="97580"/>
            <a:chOff x="0" y="55308"/>
            <a:chExt cx="10692144" cy="97580"/>
          </a:xfrm>
        </p:grpSpPr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B909A9A5-FCE7-4928-A306-48D61C9C1A7B}"/>
                </a:ext>
              </a:extLst>
            </p:cNvPr>
            <p:cNvSpPr/>
            <p:nvPr/>
          </p:nvSpPr>
          <p:spPr>
            <a:xfrm>
              <a:off x="0" y="58056"/>
              <a:ext cx="10692144" cy="94832"/>
            </a:xfrm>
            <a:prstGeom prst="rect">
              <a:avLst/>
            </a:prstGeom>
            <a:solidFill>
              <a:srgbClr val="0055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233D0D5D-080B-4B95-A583-E30061DDD09C}"/>
                </a:ext>
              </a:extLst>
            </p:cNvPr>
            <p:cNvSpPr/>
            <p:nvPr/>
          </p:nvSpPr>
          <p:spPr>
            <a:xfrm>
              <a:off x="525058" y="58056"/>
              <a:ext cx="2856317" cy="94832"/>
            </a:xfrm>
            <a:prstGeom prst="rect">
              <a:avLst/>
            </a:prstGeom>
            <a:solidFill>
              <a:srgbClr val="00B9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E1DB08E0-0A10-46FE-82C1-17357FA3E8B7}"/>
                </a:ext>
              </a:extLst>
            </p:cNvPr>
            <p:cNvSpPr/>
            <p:nvPr/>
          </p:nvSpPr>
          <p:spPr>
            <a:xfrm>
              <a:off x="378629" y="55308"/>
              <a:ext cx="492184" cy="97580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C0AC8ABE-B1E3-4879-8B48-2EA6B06967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dirty="0"/>
              <a:t>_</a:t>
            </a:r>
            <a:fld id="{BFEC7941-9C8B-490F-A5B6-E0FD109C18BA}" type="slidenum">
              <a:rPr lang="en-US" altLang="ko-KR" smtClean="0"/>
              <a:pPr/>
              <a:t>8</a:t>
            </a:fld>
            <a:endParaRPr lang="en-US" dirty="0"/>
          </a:p>
        </p:txBody>
      </p:sp>
      <p:grpSp>
        <p:nvGrpSpPr>
          <p:cNvPr id="386" name="그룹 385">
            <a:extLst>
              <a:ext uri="{FF2B5EF4-FFF2-40B4-BE49-F238E27FC236}">
                <a16:creationId xmlns:a16="http://schemas.microsoft.com/office/drawing/2014/main" id="{80118BCC-F93F-4AA2-92F8-BEC5416937EB}"/>
              </a:ext>
            </a:extLst>
          </p:cNvPr>
          <p:cNvGrpSpPr/>
          <p:nvPr/>
        </p:nvGrpSpPr>
        <p:grpSpPr>
          <a:xfrm>
            <a:off x="487175" y="1174958"/>
            <a:ext cx="1780625" cy="215444"/>
            <a:chOff x="487175" y="1174958"/>
            <a:chExt cx="1780625" cy="215444"/>
          </a:xfrm>
        </p:grpSpPr>
        <p:sp>
          <p:nvSpPr>
            <p:cNvPr id="387" name="제목 5">
              <a:extLst>
                <a:ext uri="{FF2B5EF4-FFF2-40B4-BE49-F238E27FC236}">
                  <a16:creationId xmlns:a16="http://schemas.microsoft.com/office/drawing/2014/main" id="{CCB881B1-B5F6-4E3B-8BC6-084E5C820921}"/>
                </a:ext>
              </a:extLst>
            </p:cNvPr>
            <p:cNvSpPr txBox="1">
              <a:spLocks/>
            </p:cNvSpPr>
            <p:nvPr/>
          </p:nvSpPr>
          <p:spPr>
            <a:xfrm>
              <a:off x="732053" y="1174958"/>
              <a:ext cx="1535747" cy="215444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914400" rtl="0" eaLnBrk="1" latinLnBrk="1" hangingPunct="1">
                <a:spcBef>
                  <a:spcPct val="0"/>
                </a:spcBef>
                <a:buNone/>
                <a:defRPr lang="ko-KR" altLang="en-US" sz="1600" kern="1200" dirty="0">
                  <a:gradFill>
                    <a:gsLst>
                      <a:gs pos="0">
                        <a:srgbClr val="414042"/>
                      </a:gs>
                      <a:gs pos="100000">
                        <a:srgbClr val="393939"/>
                      </a:gs>
                    </a:gsLst>
                    <a:lin ang="5400000" scaled="0"/>
                  </a:gradFill>
                  <a:latin typeface="Rix모던고딕 EB" pitchFamily="18" charset="-127"/>
                  <a:ea typeface="Rix모던고딕 EB" pitchFamily="18" charset="-127"/>
                  <a:cs typeface="+mj-cs"/>
                </a:defRPr>
              </a:lvl1pPr>
            </a:lstStyle>
            <a:p>
              <a:r>
                <a:rPr lang="ko-KR" altLang="en-US" sz="1400" spc="-60" dirty="0" smtClean="0">
                  <a:ln>
                    <a:solidFill>
                      <a:srgbClr val="6D88AF">
                        <a:alpha val="0"/>
                      </a:srgbClr>
                    </a:solidFill>
                  </a:ln>
                  <a:solidFill>
                    <a:srgbClr val="005596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기능</a:t>
              </a:r>
              <a:endParaRPr lang="ko-KR" altLang="en-US" sz="1400" spc="-60" dirty="0">
                <a:ln>
                  <a:solidFill>
                    <a:srgbClr val="6D88AF">
                      <a:alpha val="0"/>
                    </a:srgbClr>
                  </a:solidFill>
                </a:ln>
                <a:solidFill>
                  <a:srgbClr val="00559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grpSp>
          <p:nvGrpSpPr>
            <p:cNvPr id="388" name="그룹 387">
              <a:extLst>
                <a:ext uri="{FF2B5EF4-FFF2-40B4-BE49-F238E27FC236}">
                  <a16:creationId xmlns:a16="http://schemas.microsoft.com/office/drawing/2014/main" id="{F76CD405-512F-422F-AA07-277A6DD4ED7C}"/>
                </a:ext>
              </a:extLst>
            </p:cNvPr>
            <p:cNvGrpSpPr/>
            <p:nvPr/>
          </p:nvGrpSpPr>
          <p:grpSpPr>
            <a:xfrm>
              <a:off x="487175" y="1218250"/>
              <a:ext cx="166246" cy="128860"/>
              <a:chOff x="572888" y="1053785"/>
              <a:chExt cx="268730" cy="208297"/>
            </a:xfrm>
          </p:grpSpPr>
          <p:sp>
            <p:nvSpPr>
              <p:cNvPr id="389" name="모서리가 둥근 직사각형 46">
                <a:extLst>
                  <a:ext uri="{FF2B5EF4-FFF2-40B4-BE49-F238E27FC236}">
                    <a16:creationId xmlns:a16="http://schemas.microsoft.com/office/drawing/2014/main" id="{8015AE64-D271-4B87-9209-D633A7EF6079}"/>
                  </a:ext>
                </a:extLst>
              </p:cNvPr>
              <p:cNvSpPr/>
              <p:nvPr/>
            </p:nvSpPr>
            <p:spPr>
              <a:xfrm>
                <a:off x="652184" y="1053785"/>
                <a:ext cx="179644" cy="207261"/>
              </a:xfrm>
              <a:prstGeom prst="roundRect">
                <a:avLst/>
              </a:prstGeom>
              <a:solidFill>
                <a:srgbClr val="00B9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0" name="자유형 47">
                <a:extLst>
                  <a:ext uri="{FF2B5EF4-FFF2-40B4-BE49-F238E27FC236}">
                    <a16:creationId xmlns:a16="http://schemas.microsoft.com/office/drawing/2014/main" id="{504056D3-3975-4B87-8C2B-2FC74A846CF1}"/>
                  </a:ext>
                </a:extLst>
              </p:cNvPr>
              <p:cNvSpPr/>
              <p:nvPr/>
            </p:nvSpPr>
            <p:spPr>
              <a:xfrm>
                <a:off x="572888" y="1100570"/>
                <a:ext cx="146464" cy="157458"/>
              </a:xfrm>
              <a:custGeom>
                <a:avLst/>
                <a:gdLst>
                  <a:gd name="connsiteX0" fmla="*/ 64294 w 169069"/>
                  <a:gd name="connsiteY0" fmla="*/ 133350 h 133350"/>
                  <a:gd name="connsiteX1" fmla="*/ 0 w 169069"/>
                  <a:gd name="connsiteY1" fmla="*/ 0 h 133350"/>
                  <a:gd name="connsiteX2" fmla="*/ 169069 w 169069"/>
                  <a:gd name="connsiteY2" fmla="*/ 0 h 133350"/>
                  <a:gd name="connsiteX3" fmla="*/ 64294 w 169069"/>
                  <a:gd name="connsiteY3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069" h="133350">
                    <a:moveTo>
                      <a:pt x="64294" y="133350"/>
                    </a:moveTo>
                    <a:lnTo>
                      <a:pt x="0" y="0"/>
                    </a:lnTo>
                    <a:lnTo>
                      <a:pt x="169069" y="0"/>
                    </a:lnTo>
                    <a:lnTo>
                      <a:pt x="64294" y="133350"/>
                    </a:lnTo>
                    <a:close/>
                  </a:path>
                </a:pathLst>
              </a:custGeom>
              <a:gradFill flip="none" rotWithShape="1">
                <a:gsLst>
                  <a:gs pos="73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1" name="모서리가 둥근 직사각형 48">
                <a:extLst>
                  <a:ext uri="{FF2B5EF4-FFF2-40B4-BE49-F238E27FC236}">
                    <a16:creationId xmlns:a16="http://schemas.microsoft.com/office/drawing/2014/main" id="{FF2A49AF-3693-4ED2-9B9E-CB457E449860}"/>
                  </a:ext>
                </a:extLst>
              </p:cNvPr>
              <p:cNvSpPr/>
              <p:nvPr/>
            </p:nvSpPr>
            <p:spPr>
              <a:xfrm>
                <a:off x="630441" y="1053785"/>
                <a:ext cx="175553" cy="207261"/>
              </a:xfrm>
              <a:prstGeom prst="roundRect">
                <a:avLst>
                  <a:gd name="adj" fmla="val 0"/>
                </a:avLst>
              </a:prstGeom>
              <a:solidFill>
                <a:srgbClr val="00B9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2" name="자유형 49">
                <a:extLst>
                  <a:ext uri="{FF2B5EF4-FFF2-40B4-BE49-F238E27FC236}">
                    <a16:creationId xmlns:a16="http://schemas.microsoft.com/office/drawing/2014/main" id="{C79507F0-5FC7-48E1-999C-C028F4A84BDC}"/>
                  </a:ext>
                </a:extLst>
              </p:cNvPr>
              <p:cNvSpPr/>
              <p:nvPr/>
            </p:nvSpPr>
            <p:spPr>
              <a:xfrm>
                <a:off x="630440" y="1136247"/>
                <a:ext cx="211178" cy="125835"/>
              </a:xfrm>
              <a:custGeom>
                <a:avLst/>
                <a:gdLst/>
                <a:ahLst/>
                <a:cxnLst/>
                <a:rect l="l" t="t" r="r" b="b"/>
                <a:pathLst>
                  <a:path w="243770" h="145255">
                    <a:moveTo>
                      <a:pt x="0" y="0"/>
                    </a:moveTo>
                    <a:lnTo>
                      <a:pt x="179700" y="16668"/>
                    </a:lnTo>
                    <a:lnTo>
                      <a:pt x="233364" y="56605"/>
                    </a:lnTo>
                    <a:lnTo>
                      <a:pt x="233364" y="144059"/>
                    </a:lnTo>
                    <a:lnTo>
                      <a:pt x="243723" y="144059"/>
                    </a:lnTo>
                    <a:lnTo>
                      <a:pt x="243770" y="145255"/>
                    </a:lnTo>
                    <a:lnTo>
                      <a:pt x="7812" y="142875"/>
                    </a:lnTo>
                    <a:cubicBezTo>
                      <a:pt x="6944" y="92869"/>
                      <a:pt x="868" y="50006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314877"/>
                  </a:gs>
                  <a:gs pos="100000">
                    <a:srgbClr val="4E71B6">
                      <a:alpha val="0"/>
                    </a:srgb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3" name="오른쪽 화살표 50">
                <a:extLst>
                  <a:ext uri="{FF2B5EF4-FFF2-40B4-BE49-F238E27FC236}">
                    <a16:creationId xmlns:a16="http://schemas.microsoft.com/office/drawing/2014/main" id="{3E43DE9D-A860-43F3-9EC5-270ACFA870D6}"/>
                  </a:ext>
                </a:extLst>
              </p:cNvPr>
              <p:cNvSpPr/>
              <p:nvPr/>
            </p:nvSpPr>
            <p:spPr>
              <a:xfrm>
                <a:off x="629962" y="1100570"/>
                <a:ext cx="158251" cy="103355"/>
              </a:xfrm>
              <a:prstGeom prst="rightArrow">
                <a:avLst>
                  <a:gd name="adj1" fmla="val 50000"/>
                  <a:gd name="adj2" fmla="val 6858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960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0" y="0"/>
            <a:ext cx="10691813" cy="7559675"/>
            <a:chOff x="0" y="0"/>
            <a:chExt cx="10691813" cy="755967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0691813" cy="7559674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</p:pic>
        <p:sp>
          <p:nvSpPr>
            <p:cNvPr id="15" name="직사각형 14"/>
            <p:cNvSpPr/>
            <p:nvPr/>
          </p:nvSpPr>
          <p:spPr>
            <a:xfrm>
              <a:off x="0" y="0"/>
              <a:ext cx="10691813" cy="7559675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770F2B4-516D-4A29-902A-3145728FBAB7}"/>
              </a:ext>
            </a:extLst>
          </p:cNvPr>
          <p:cNvSpPr txBox="1"/>
          <p:nvPr/>
        </p:nvSpPr>
        <p:spPr>
          <a:xfrm>
            <a:off x="6839985" y="3270387"/>
            <a:ext cx="275962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Aft>
                <a:spcPts val="600"/>
              </a:spcAft>
              <a:buClr>
                <a:prstClr val="white">
                  <a:lumMod val="50000"/>
                </a:prstClr>
              </a:buClr>
              <a:defRPr/>
            </a:pPr>
            <a:r>
              <a:rPr lang="ko-KR" altLang="en-US" sz="3600" spc="-50" dirty="0" smtClean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팀원 </a:t>
            </a:r>
            <a:r>
              <a:rPr lang="ko-KR" altLang="en-US" sz="3600" spc="-50" dirty="0" smtClean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소개</a:t>
            </a:r>
            <a:endParaRPr lang="ko-KR" altLang="en-US" sz="3600" spc="-50" dirty="0">
              <a:ln>
                <a:solidFill>
                  <a:srgbClr val="3F4057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442FC3-87A5-4E61-A613-2F36D6D08B99}"/>
              </a:ext>
            </a:extLst>
          </p:cNvPr>
          <p:cNvSpPr txBox="1"/>
          <p:nvPr/>
        </p:nvSpPr>
        <p:spPr>
          <a:xfrm>
            <a:off x="8043856" y="2146514"/>
            <a:ext cx="70404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Aft>
                <a:spcPts val="600"/>
              </a:spcAft>
              <a:buClr>
                <a:prstClr val="white">
                  <a:lumMod val="50000"/>
                </a:prstClr>
              </a:buClr>
              <a:defRPr/>
            </a:pPr>
            <a:r>
              <a:rPr lang="en-US" altLang="ko-KR" sz="120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rgbClr val="1F4E79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Chapter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A0F544-5BBE-4449-A79C-BC7A3EDA07C3}"/>
              </a:ext>
            </a:extLst>
          </p:cNvPr>
          <p:cNvSpPr txBox="1"/>
          <p:nvPr/>
        </p:nvSpPr>
        <p:spPr>
          <a:xfrm>
            <a:off x="8682000" y="1889153"/>
            <a:ext cx="1107676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Aft>
                <a:spcPts val="600"/>
              </a:spcAft>
              <a:buClr>
                <a:prstClr val="white">
                  <a:lumMod val="50000"/>
                </a:prstClr>
              </a:buClr>
              <a:defRPr/>
            </a:pPr>
            <a:r>
              <a:rPr lang="en-US" altLang="ko-KR" sz="9600" dirty="0">
                <a:ln>
                  <a:solidFill>
                    <a:srgbClr val="3F4057">
                      <a:alpha val="0"/>
                    </a:srgbClr>
                  </a:solidFill>
                </a:ln>
                <a:solidFill>
                  <a:srgbClr val="1F4E79"/>
                </a:solidFill>
                <a:latin typeface="KoPub바탕체 Bold" panose="00000800000000000000" pitchFamily="2" charset="-127"/>
                <a:ea typeface="KoPub바탕체 Bold" panose="00000800000000000000" pitchFamily="2" charset="-127"/>
              </a:rPr>
              <a:t>Ⅱ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BE1A050-D09B-4C98-97A5-0E85B9D1987B}"/>
              </a:ext>
            </a:extLst>
          </p:cNvPr>
          <p:cNvSpPr/>
          <p:nvPr/>
        </p:nvSpPr>
        <p:spPr>
          <a:xfrm>
            <a:off x="6524140" y="1093315"/>
            <a:ext cx="3391318" cy="1101246"/>
          </a:xfrm>
          <a:custGeom>
            <a:avLst/>
            <a:gdLst>
              <a:gd name="connsiteX0" fmla="*/ 0 w 3391318"/>
              <a:gd name="connsiteY0" fmla="*/ 0 h 1946244"/>
              <a:gd name="connsiteX1" fmla="*/ 3391318 w 3391318"/>
              <a:gd name="connsiteY1" fmla="*/ 0 h 1946244"/>
              <a:gd name="connsiteX2" fmla="*/ 3391318 w 3391318"/>
              <a:gd name="connsiteY2" fmla="*/ 1946244 h 1946244"/>
              <a:gd name="connsiteX3" fmla="*/ 0 w 3391318"/>
              <a:gd name="connsiteY3" fmla="*/ 1946244 h 1946244"/>
              <a:gd name="connsiteX4" fmla="*/ 0 w 3391318"/>
              <a:gd name="connsiteY4" fmla="*/ 0 h 1946244"/>
              <a:gd name="connsiteX0" fmla="*/ 0 w 3391318"/>
              <a:gd name="connsiteY0" fmla="*/ 1946244 h 2037684"/>
              <a:gd name="connsiteX1" fmla="*/ 0 w 3391318"/>
              <a:gd name="connsiteY1" fmla="*/ 0 h 2037684"/>
              <a:gd name="connsiteX2" fmla="*/ 3391318 w 3391318"/>
              <a:gd name="connsiteY2" fmla="*/ 0 h 2037684"/>
              <a:gd name="connsiteX3" fmla="*/ 3391318 w 3391318"/>
              <a:gd name="connsiteY3" fmla="*/ 1946244 h 2037684"/>
              <a:gd name="connsiteX4" fmla="*/ 91440 w 3391318"/>
              <a:gd name="connsiteY4" fmla="*/ 2037684 h 2037684"/>
              <a:gd name="connsiteX0" fmla="*/ 0 w 3391318"/>
              <a:gd name="connsiteY0" fmla="*/ 1946244 h 1946244"/>
              <a:gd name="connsiteX1" fmla="*/ 0 w 3391318"/>
              <a:gd name="connsiteY1" fmla="*/ 0 h 1946244"/>
              <a:gd name="connsiteX2" fmla="*/ 3391318 w 3391318"/>
              <a:gd name="connsiteY2" fmla="*/ 0 h 1946244"/>
              <a:gd name="connsiteX3" fmla="*/ 3391318 w 3391318"/>
              <a:gd name="connsiteY3" fmla="*/ 1946244 h 1946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1318" h="1946244">
                <a:moveTo>
                  <a:pt x="0" y="1946244"/>
                </a:moveTo>
                <a:lnTo>
                  <a:pt x="0" y="0"/>
                </a:lnTo>
                <a:lnTo>
                  <a:pt x="3391318" y="0"/>
                </a:lnTo>
                <a:lnTo>
                  <a:pt x="3391318" y="1946244"/>
                </a:lnTo>
              </a:path>
            </a:pathLst>
          </a:custGeom>
          <a:noFill/>
          <a:ln w="19050">
            <a:solidFill>
              <a:srgbClr val="00B9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19">
            <a:extLst>
              <a:ext uri="{FF2B5EF4-FFF2-40B4-BE49-F238E27FC236}">
                <a16:creationId xmlns:a16="http://schemas.microsoft.com/office/drawing/2014/main" id="{EBE55E91-7B93-4C7A-81D9-CD7FB195A6D8}"/>
              </a:ext>
            </a:extLst>
          </p:cNvPr>
          <p:cNvSpPr/>
          <p:nvPr/>
        </p:nvSpPr>
        <p:spPr>
          <a:xfrm flipV="1">
            <a:off x="6524140" y="3836830"/>
            <a:ext cx="3391318" cy="3003708"/>
          </a:xfrm>
          <a:custGeom>
            <a:avLst/>
            <a:gdLst>
              <a:gd name="connsiteX0" fmla="*/ 0 w 3391318"/>
              <a:gd name="connsiteY0" fmla="*/ 0 h 1946244"/>
              <a:gd name="connsiteX1" fmla="*/ 3391318 w 3391318"/>
              <a:gd name="connsiteY1" fmla="*/ 0 h 1946244"/>
              <a:gd name="connsiteX2" fmla="*/ 3391318 w 3391318"/>
              <a:gd name="connsiteY2" fmla="*/ 1946244 h 1946244"/>
              <a:gd name="connsiteX3" fmla="*/ 0 w 3391318"/>
              <a:gd name="connsiteY3" fmla="*/ 1946244 h 1946244"/>
              <a:gd name="connsiteX4" fmla="*/ 0 w 3391318"/>
              <a:gd name="connsiteY4" fmla="*/ 0 h 1946244"/>
              <a:gd name="connsiteX0" fmla="*/ 0 w 3391318"/>
              <a:gd name="connsiteY0" fmla="*/ 1946244 h 2037684"/>
              <a:gd name="connsiteX1" fmla="*/ 0 w 3391318"/>
              <a:gd name="connsiteY1" fmla="*/ 0 h 2037684"/>
              <a:gd name="connsiteX2" fmla="*/ 3391318 w 3391318"/>
              <a:gd name="connsiteY2" fmla="*/ 0 h 2037684"/>
              <a:gd name="connsiteX3" fmla="*/ 3391318 w 3391318"/>
              <a:gd name="connsiteY3" fmla="*/ 1946244 h 2037684"/>
              <a:gd name="connsiteX4" fmla="*/ 91440 w 3391318"/>
              <a:gd name="connsiteY4" fmla="*/ 2037684 h 2037684"/>
              <a:gd name="connsiteX0" fmla="*/ 0 w 3391318"/>
              <a:gd name="connsiteY0" fmla="*/ 1946244 h 1946244"/>
              <a:gd name="connsiteX1" fmla="*/ 0 w 3391318"/>
              <a:gd name="connsiteY1" fmla="*/ 0 h 1946244"/>
              <a:gd name="connsiteX2" fmla="*/ 3391318 w 3391318"/>
              <a:gd name="connsiteY2" fmla="*/ 0 h 1946244"/>
              <a:gd name="connsiteX3" fmla="*/ 3391318 w 3391318"/>
              <a:gd name="connsiteY3" fmla="*/ 1946244 h 1946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1318" h="1946244">
                <a:moveTo>
                  <a:pt x="0" y="1946244"/>
                </a:moveTo>
                <a:lnTo>
                  <a:pt x="0" y="0"/>
                </a:lnTo>
                <a:lnTo>
                  <a:pt x="3391318" y="0"/>
                </a:lnTo>
                <a:lnTo>
                  <a:pt x="3391318" y="1946244"/>
                </a:lnTo>
              </a:path>
            </a:pathLst>
          </a:custGeom>
          <a:noFill/>
          <a:ln w="1905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5">
            <a:extLst>
              <a:ext uri="{FF2B5EF4-FFF2-40B4-BE49-F238E27FC236}">
                <a16:creationId xmlns:a16="http://schemas.microsoft.com/office/drawing/2014/main" id="{AF396BAC-B375-4E56-A787-A5B4A6B4A66D}"/>
              </a:ext>
            </a:extLst>
          </p:cNvPr>
          <p:cNvSpPr txBox="1">
            <a:spLocks/>
          </p:cNvSpPr>
          <p:nvPr/>
        </p:nvSpPr>
        <p:spPr>
          <a:xfrm>
            <a:off x="6867779" y="6170039"/>
            <a:ext cx="2951163" cy="43088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1600" kern="1200" dirty="0">
                <a:gradFill>
                  <a:gsLst>
                    <a:gs pos="0">
                      <a:srgbClr val="414042"/>
                    </a:gs>
                    <a:gs pos="100000">
                      <a:srgbClr val="393939"/>
                    </a:gs>
                  </a:gsLst>
                  <a:lin ang="5400000" scaled="0"/>
                </a:gradFill>
                <a:latin typeface="Rix모던고딕 EB" pitchFamily="18" charset="-127"/>
                <a:ea typeface="Rix모던고딕 EB" pitchFamily="18" charset="-127"/>
                <a:cs typeface="+mj-cs"/>
              </a:defRPr>
            </a:lvl1pPr>
          </a:lstStyle>
          <a:p>
            <a:pPr algn="r"/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홈펫케어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(Home Pet Care)</a:t>
            </a:r>
          </a:p>
          <a:p>
            <a:pPr algn="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903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6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75000"/>
            </a:schemeClr>
          </a:solidFill>
          <a:headEnd type="triangl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4004</TotalTime>
  <Words>931</Words>
  <Application>Microsoft Office PowerPoint</Application>
  <PresentationFormat>사용자 지정</PresentationFormat>
  <Paragraphs>421</Paragraphs>
  <Slides>19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3" baseType="lpstr">
      <vt:lpstr>HY견고딕</vt:lpstr>
      <vt:lpstr>KoPub돋움체 Bold</vt:lpstr>
      <vt:lpstr>KoPub돋움체 Light</vt:lpstr>
      <vt:lpstr>KoPub돋움체 Medium</vt:lpstr>
      <vt:lpstr>KoPub바탕체 Bold</vt:lpstr>
      <vt:lpstr>KoPub바탕체 Light</vt:lpstr>
      <vt:lpstr>나눔바른고딕</vt:lpstr>
      <vt:lpstr>나눔스퀘어 Bold</vt:lpstr>
      <vt:lpstr>맑은 고딕</vt:lpstr>
      <vt:lpstr>산돌고딕 M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PlanB-002</dc:creator>
  <cp:lastModifiedBy>Jeong hyewon</cp:lastModifiedBy>
  <cp:revision>465</cp:revision>
  <cp:lastPrinted>2018-08-21T10:08:40Z</cp:lastPrinted>
  <dcterms:created xsi:type="dcterms:W3CDTF">2017-11-01T04:12:55Z</dcterms:created>
  <dcterms:modified xsi:type="dcterms:W3CDTF">2023-12-26T04:31:21Z</dcterms:modified>
</cp:coreProperties>
</file>